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8" r:id="rId6"/>
    <p:sldId id="263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E3CF"/>
    <a:srgbClr val="2E5268"/>
    <a:srgbClr val="042A3D"/>
    <a:srgbClr val="03080C"/>
    <a:srgbClr val="030D17"/>
    <a:srgbClr val="020B16"/>
    <a:srgbClr val="166D81"/>
    <a:srgbClr val="F3FAEC"/>
    <a:srgbClr val="FFFF99"/>
    <a:srgbClr val="9BBB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44" autoAdjust="0"/>
    <p:restoredTop sz="94660"/>
  </p:normalViewPr>
  <p:slideViewPr>
    <p:cSldViewPr snapToGrid="0">
      <p:cViewPr varScale="1">
        <p:scale>
          <a:sx n="64" d="100"/>
          <a:sy n="64" d="100"/>
        </p:scale>
        <p:origin x="8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Brutalist Web Design">
            <a:extLst>
              <a:ext uri="{FF2B5EF4-FFF2-40B4-BE49-F238E27FC236}">
                <a16:creationId xmlns:a16="http://schemas.microsoft.com/office/drawing/2014/main" id="{884EE07F-DFF4-4EEC-9D93-CEF784161AA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5145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Enterprise Productivity Services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434" y="128527"/>
            <a:ext cx="2157876" cy="870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651F9EE0-B5C2-4EA8-B659-B465046A623E}"/>
              </a:ext>
            </a:extLst>
          </p:cNvPr>
          <p:cNvSpPr txBox="1"/>
          <p:nvPr userDrawn="1"/>
        </p:nvSpPr>
        <p:spPr>
          <a:xfrm>
            <a:off x="227434" y="1766538"/>
            <a:ext cx="509909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N" sz="64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Additional Information </a:t>
            </a:r>
            <a:r>
              <a:rPr lang="en-IN" sz="3200" b="1" i="1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on</a:t>
            </a:r>
            <a:r>
              <a:rPr lang="en-IN" sz="32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IN" sz="64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Solution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752E7E1-1FE6-4A43-B12D-4A1A5A12EC7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193" y="5601486"/>
            <a:ext cx="2857500" cy="809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8279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D57EE-F546-498A-9146-D8B69DF0B339}" type="datetimeFigureOut">
              <a:rPr lang="en-IN" smtClean="0"/>
              <a:t>13-01-2020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2D12C-8C6F-4657-8867-0B8130C16E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63219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D57EE-F546-498A-9146-D8B69DF0B339}" type="datetimeFigureOut">
              <a:rPr lang="en-IN" smtClean="0"/>
              <a:t>13-01-2020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2D12C-8C6F-4657-8867-0B8130C16E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38251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 userDrawn="1"/>
        </p:nvSpPr>
        <p:spPr>
          <a:xfrm>
            <a:off x="5855389" y="6246055"/>
            <a:ext cx="481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89B8092C-9846-4965-B84B-46755C8E6336}" type="slidenum">
              <a:rPr lang="en-IN" b="1" smtClean="0">
                <a:latin typeface="Segoe UI" panose="020B0502040204020203" pitchFamily="34" charset="0"/>
                <a:cs typeface="Segoe UI" panose="020B0502040204020203" pitchFamily="34" charset="0"/>
              </a:rPr>
              <a:t>‹#›</a:t>
            </a:fld>
            <a:endParaRPr lang="en-IN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7" name="Picture 2" descr="Brutalist Web Design">
            <a:extLst>
              <a:ext uri="{FF2B5EF4-FFF2-40B4-BE49-F238E27FC236}">
                <a16:creationId xmlns:a16="http://schemas.microsoft.com/office/drawing/2014/main" id="{A1DAF943-1E1B-401B-92A2-F0B68655FF8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1700" y="0"/>
            <a:ext cx="2400300" cy="1012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Brutalist Web Design">
            <a:extLst>
              <a:ext uri="{FF2B5EF4-FFF2-40B4-BE49-F238E27FC236}">
                <a16:creationId xmlns:a16="http://schemas.microsoft.com/office/drawing/2014/main" id="{160A34EF-6A29-4E53-9A05-CEE030F0F87B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9669"/>
          <a:stretch/>
        </p:blipFill>
        <p:spPr bwMode="auto">
          <a:xfrm>
            <a:off x="1" y="-1"/>
            <a:ext cx="9791700" cy="1012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Enterprise Productivity Services">
            <a:extLst>
              <a:ext uri="{FF2B5EF4-FFF2-40B4-BE49-F238E27FC236}">
                <a16:creationId xmlns:a16="http://schemas.microsoft.com/office/drawing/2014/main" id="{03062E7C-C5D7-4A6C-AC27-D1C751771C53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7018" b="-17686"/>
          <a:stretch/>
        </p:blipFill>
        <p:spPr bwMode="auto">
          <a:xfrm>
            <a:off x="11545981" y="6159258"/>
            <a:ext cx="497288" cy="716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0007E49-341C-4C23-8319-2FC5A0BF6BF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769" y="6159258"/>
            <a:ext cx="476250" cy="54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983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Brutalist Web Design">
            <a:extLst>
              <a:ext uri="{FF2B5EF4-FFF2-40B4-BE49-F238E27FC236}">
                <a16:creationId xmlns:a16="http://schemas.microsoft.com/office/drawing/2014/main" id="{778C2810-F285-4FAB-A36F-0F2ADCD6D4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5145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Enterprise Productivity Services">
            <a:extLst>
              <a:ext uri="{FF2B5EF4-FFF2-40B4-BE49-F238E27FC236}">
                <a16:creationId xmlns:a16="http://schemas.microsoft.com/office/drawing/2014/main" id="{9F83B396-DDE1-4163-8173-BA09B781FCF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434" y="128527"/>
            <a:ext cx="2157876" cy="870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579C658-3B98-45B1-B9BC-8EBEB4C8A27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193" y="5601486"/>
            <a:ext cx="2857500" cy="809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9470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D57EE-F546-498A-9146-D8B69DF0B339}" type="datetimeFigureOut">
              <a:rPr lang="en-IN" smtClean="0"/>
              <a:t>13-01-2020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2D12C-8C6F-4657-8867-0B8130C16E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52104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D57EE-F546-498A-9146-D8B69DF0B339}" type="datetimeFigureOut">
              <a:rPr lang="en-IN" smtClean="0"/>
              <a:t>13-01-2020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2D12C-8C6F-4657-8867-0B8130C16E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49801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D57EE-F546-498A-9146-D8B69DF0B339}" type="datetimeFigureOut">
              <a:rPr lang="en-IN" smtClean="0"/>
              <a:t>13-01-2020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2D12C-8C6F-4657-8867-0B8130C16E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60041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D57EE-F546-498A-9146-D8B69DF0B339}" type="datetimeFigureOut">
              <a:rPr lang="en-IN" smtClean="0"/>
              <a:t>13-01-2020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2D12C-8C6F-4657-8867-0B8130C16E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03541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D57EE-F546-498A-9146-D8B69DF0B339}" type="datetimeFigureOut">
              <a:rPr lang="en-IN" smtClean="0"/>
              <a:t>13-01-2020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2D12C-8C6F-4657-8867-0B8130C16E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31040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D57EE-F546-498A-9146-D8B69DF0B339}" type="datetimeFigureOut">
              <a:rPr lang="en-IN" smtClean="0"/>
              <a:t>13-01-2020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2D12C-8C6F-4657-8867-0B8130C16E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59714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1D57EE-F546-498A-9146-D8B69DF0B339}" type="datetimeFigureOut">
              <a:rPr lang="en-IN" smtClean="0"/>
              <a:t>13-01-2020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02D12C-8C6F-4657-8867-0B8130C16E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13789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07172" y="5239408"/>
            <a:ext cx="979989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N" sz="5200" b="1" dirty="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Channels</a:t>
            </a:r>
          </a:p>
          <a:p>
            <a:pPr algn="r"/>
            <a:r>
              <a:rPr lang="en-IN" sz="3600" dirty="0">
                <a:solidFill>
                  <a:srgbClr val="2E5268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For Organizations</a:t>
            </a:r>
          </a:p>
        </p:txBody>
      </p:sp>
    </p:spTree>
    <p:extLst>
      <p:ext uri="{BB962C8B-B14F-4D97-AF65-F5344CB8AC3E}">
        <p14:creationId xmlns:p14="http://schemas.microsoft.com/office/powerpoint/2010/main" val="1610393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369" y="163412"/>
            <a:ext cx="959019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200" b="1" dirty="0">
                <a:solidFill>
                  <a:srgbClr val="EFE3C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Channels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C760FB7-DE20-4865-ABB7-0BADAF7D7EAA}"/>
              </a:ext>
            </a:extLst>
          </p:cNvPr>
          <p:cNvGrpSpPr/>
          <p:nvPr/>
        </p:nvGrpSpPr>
        <p:grpSpPr>
          <a:xfrm>
            <a:off x="742159" y="1018110"/>
            <a:ext cx="11303886" cy="5690234"/>
            <a:chOff x="637229" y="658350"/>
            <a:chExt cx="11303886" cy="569023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97CC451B-351F-4A11-8AA6-FB8CAC361905}"/>
                </a:ext>
              </a:extLst>
            </p:cNvPr>
            <p:cNvSpPr/>
            <p:nvPr/>
          </p:nvSpPr>
          <p:spPr>
            <a:xfrm rot="5400000">
              <a:off x="-103469" y="2214589"/>
              <a:ext cx="2566286" cy="1084889"/>
            </a:xfrm>
            <a:prstGeom prst="rect">
              <a:avLst/>
            </a:prstGeom>
            <a:solidFill>
              <a:srgbClr val="7F6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91440" tIns="0" rIns="9144" bIns="0" rtlCol="0" anchor="ctr"/>
            <a:lstStyle/>
            <a:p>
              <a:pPr algn="ctr"/>
              <a:r>
                <a:rPr lang="en-US" sz="1500" dirty="0"/>
                <a:t>Content for </a:t>
              </a:r>
              <a:r>
                <a:rPr lang="en-US" sz="1500" dirty="0">
                  <a:solidFill>
                    <a:schemeClr val="accent4">
                      <a:lumMod val="40000"/>
                      <a:lumOff val="60000"/>
                    </a:schemeClr>
                  </a:solidFill>
                </a:rPr>
                <a:t>Knowledge Management </a:t>
              </a:r>
              <a:r>
                <a:rPr lang="en-US" sz="1500" dirty="0"/>
                <a:t>&amp; </a:t>
              </a:r>
              <a:r>
                <a:rPr lang="en-US" sz="1500" dirty="0">
                  <a:solidFill>
                    <a:schemeClr val="accent4">
                      <a:lumMod val="40000"/>
                      <a:lumOff val="60000"/>
                    </a:schemeClr>
                  </a:solidFill>
                </a:rPr>
                <a:t>Sharing</a:t>
              </a: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77AF28B4-4ECC-4C20-8B20-CFADD8F2C235}"/>
                </a:ext>
              </a:extLst>
            </p:cNvPr>
            <p:cNvSpPr/>
            <p:nvPr/>
          </p:nvSpPr>
          <p:spPr>
            <a:xfrm rot="5400000">
              <a:off x="2289904" y="997541"/>
              <a:ext cx="793023" cy="1745719"/>
            </a:xfrm>
            <a:prstGeom prst="rect">
              <a:avLst/>
            </a:prstGeom>
            <a:solidFill>
              <a:srgbClr val="7F6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1400" dirty="0"/>
                <a:t>Consumption Only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397C45AB-95C3-48A7-9E80-FF142E619568}"/>
                </a:ext>
              </a:extLst>
            </p:cNvPr>
            <p:cNvSpPr/>
            <p:nvPr/>
          </p:nvSpPr>
          <p:spPr>
            <a:xfrm rot="5400000">
              <a:off x="2494391" y="1659510"/>
              <a:ext cx="384048" cy="1745719"/>
            </a:xfrm>
            <a:prstGeom prst="rect">
              <a:avLst/>
            </a:prstGeom>
            <a:solidFill>
              <a:srgbClr val="7F6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1400" dirty="0"/>
                <a:t>Action &amp; Tasks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CE934FF8-D9E2-414E-BA37-139968FB5F53}"/>
                </a:ext>
              </a:extLst>
            </p:cNvPr>
            <p:cNvSpPr/>
            <p:nvPr/>
          </p:nvSpPr>
          <p:spPr>
            <a:xfrm rot="5400000">
              <a:off x="2061904" y="2542805"/>
              <a:ext cx="1249024" cy="1745719"/>
            </a:xfrm>
            <a:prstGeom prst="rect">
              <a:avLst/>
            </a:prstGeom>
            <a:solidFill>
              <a:srgbClr val="7F6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1400" dirty="0"/>
                <a:t>Authoring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5C45759-FE2F-437E-9246-78C3F8BF0936}"/>
                </a:ext>
              </a:extLst>
            </p:cNvPr>
            <p:cNvSpPr/>
            <p:nvPr/>
          </p:nvSpPr>
          <p:spPr>
            <a:xfrm rot="5400000">
              <a:off x="6566912" y="-1447441"/>
              <a:ext cx="384048" cy="6202680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91440" tIns="91440" rIns="91440" bIns="91440" rtlCol="0" anchor="ctr"/>
            <a:lstStyle/>
            <a:p>
              <a:r>
                <a:rPr lang="en-US" sz="1400" dirty="0">
                  <a:solidFill>
                    <a:schemeClr val="bg1"/>
                  </a:solidFill>
                </a:rPr>
                <a:t>Highly Confidential </a:t>
              </a:r>
              <a:r>
                <a:rPr lang="en-US" sz="1400" dirty="0">
                  <a:solidFill>
                    <a:schemeClr val="accent4">
                      <a:lumMod val="40000"/>
                      <a:lumOff val="60000"/>
                    </a:schemeClr>
                  </a:solidFill>
                </a:rPr>
                <a:t>(e.g. Budget Reports/ Sensitive Dashboards/Security Logs)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EA6532C-2CAB-4EA3-853A-CA1967165A26}"/>
                </a:ext>
              </a:extLst>
            </p:cNvPr>
            <p:cNvSpPr/>
            <p:nvPr/>
          </p:nvSpPr>
          <p:spPr>
            <a:xfrm rot="5400000">
              <a:off x="6566912" y="-1025129"/>
              <a:ext cx="384048" cy="6202680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91440" tIns="91440" rIns="91440" bIns="91440" rtlCol="0" anchor="ctr"/>
            <a:lstStyle/>
            <a:p>
              <a:r>
                <a:rPr lang="en-US" sz="1400" dirty="0">
                  <a:solidFill>
                    <a:schemeClr val="accent4">
                      <a:lumMod val="40000"/>
                      <a:lumOff val="60000"/>
                    </a:schemeClr>
                  </a:solidFill>
                </a:rPr>
                <a:t>Non-Confidential</a:t>
              </a:r>
              <a:r>
                <a:rPr lang="en-US" sz="1400" dirty="0"/>
                <a:t> (e.g. Blogs or </a:t>
              </a:r>
              <a:r>
                <a:rPr lang="en-US" sz="1400" dirty="0">
                  <a:solidFill>
                    <a:schemeClr val="accent4">
                      <a:lumMod val="40000"/>
                      <a:lumOff val="60000"/>
                    </a:schemeClr>
                  </a:solidFill>
                </a:rPr>
                <a:t>Mission/Reviewer Tracking Dashboards</a:t>
              </a:r>
              <a:r>
                <a:rPr lang="en-US" sz="1400" dirty="0"/>
                <a:t>)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9D3DA82-1BEE-4C69-938F-5C052BE28F41}"/>
                </a:ext>
              </a:extLst>
            </p:cNvPr>
            <p:cNvSpPr/>
            <p:nvPr/>
          </p:nvSpPr>
          <p:spPr>
            <a:xfrm rot="5400000">
              <a:off x="6566912" y="-567098"/>
              <a:ext cx="384048" cy="6202680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91440" tIns="91440" rIns="91440" bIns="91440" rtlCol="0" anchor="ctr"/>
            <a:lstStyle/>
            <a:p>
              <a:r>
                <a:rPr lang="en-US" sz="1400" dirty="0"/>
                <a:t>Emails, Task Notifications &amp; Task Alerts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9730C6E-2C8F-4A97-B6AE-64F878A87A12}"/>
                </a:ext>
              </a:extLst>
            </p:cNvPr>
            <p:cNvSpPr/>
            <p:nvPr/>
          </p:nvSpPr>
          <p:spPr>
            <a:xfrm rot="5400000">
              <a:off x="6566912" y="-109280"/>
              <a:ext cx="384048" cy="6202680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91440" tIns="91440" rIns="91440" bIns="91440" rtlCol="0" anchor="ctr"/>
            <a:lstStyle/>
            <a:p>
              <a:r>
                <a:rPr lang="en-US" sz="1400" dirty="0">
                  <a:solidFill>
                    <a:schemeClr val="bg1"/>
                  </a:solidFill>
                </a:rPr>
                <a:t>Offline</a:t>
              </a:r>
              <a:r>
                <a:rPr lang="en-US" sz="1400" dirty="0"/>
                <a:t> Capture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E82263D6-896D-4704-B217-416C4D51E8EA}"/>
                </a:ext>
              </a:extLst>
            </p:cNvPr>
            <p:cNvSpPr/>
            <p:nvPr/>
          </p:nvSpPr>
          <p:spPr>
            <a:xfrm rot="5400000">
              <a:off x="6566913" y="311061"/>
              <a:ext cx="384048" cy="6202680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91440" tIns="91440" rIns="91440" bIns="91440" rtlCol="0" anchor="ctr"/>
            <a:lstStyle/>
            <a:p>
              <a:r>
                <a:rPr lang="en-US" sz="1400" dirty="0">
                  <a:solidFill>
                    <a:schemeClr val="bg1"/>
                  </a:solidFill>
                </a:rPr>
                <a:t>Unmanaged </a:t>
              </a:r>
              <a:r>
                <a:rPr lang="en-US" sz="1400" dirty="0"/>
                <a:t>(e.g. </a:t>
              </a:r>
              <a:r>
                <a:rPr lang="en-US" sz="1400" dirty="0">
                  <a:solidFill>
                    <a:schemeClr val="accent4">
                      <a:lumMod val="40000"/>
                      <a:lumOff val="60000"/>
                    </a:schemeClr>
                  </a:solidFill>
                </a:rPr>
                <a:t>Co-authoring</a:t>
              </a:r>
              <a:r>
                <a:rPr lang="en-US" sz="1400" dirty="0"/>
                <a:t> on </a:t>
              </a:r>
              <a:r>
                <a:rPr lang="en-US" sz="1400" dirty="0">
                  <a:solidFill>
                    <a:schemeClr val="accent4">
                      <a:lumMod val="40000"/>
                      <a:lumOff val="60000"/>
                    </a:schemeClr>
                  </a:solidFill>
                </a:rPr>
                <a:t>Drafts</a:t>
              </a:r>
              <a:r>
                <a:rPr lang="en-US" sz="1400" dirty="0"/>
                <a:t>)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84C877BB-7D33-4F01-8D13-32F3A69B60BC}"/>
                </a:ext>
              </a:extLst>
            </p:cNvPr>
            <p:cNvSpPr/>
            <p:nvPr/>
          </p:nvSpPr>
          <p:spPr>
            <a:xfrm rot="5400000">
              <a:off x="6566913" y="732087"/>
              <a:ext cx="384048" cy="6202680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91440" tIns="91440" rIns="91440" bIns="91440" rtlCol="0" anchor="ctr"/>
            <a:lstStyle/>
            <a:p>
              <a:r>
                <a:rPr lang="en-US" sz="1400" dirty="0">
                  <a:solidFill>
                    <a:schemeClr val="bg1"/>
                  </a:solidFill>
                </a:rPr>
                <a:t>Managed</a:t>
              </a:r>
              <a:r>
                <a:rPr lang="en-US" sz="1400" dirty="0"/>
                <a:t> (e.g. part of </a:t>
              </a:r>
              <a:r>
                <a:rPr lang="en-US" sz="1400" dirty="0">
                  <a:solidFill>
                    <a:schemeClr val="accent4">
                      <a:lumMod val="40000"/>
                      <a:lumOff val="60000"/>
                    </a:schemeClr>
                  </a:solidFill>
                </a:rPr>
                <a:t>Document Management Lifecycle</a:t>
              </a:r>
              <a:r>
                <a:rPr lang="en-US" sz="1400" dirty="0"/>
                <a:t>)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7D04E22D-B2EE-4C18-8974-2AAC22B879E9}"/>
                </a:ext>
              </a:extLst>
            </p:cNvPr>
            <p:cNvSpPr/>
            <p:nvPr/>
          </p:nvSpPr>
          <p:spPr>
            <a:xfrm rot="5400000">
              <a:off x="762245" y="4019921"/>
              <a:ext cx="834857" cy="1084889"/>
            </a:xfrm>
            <a:prstGeom prst="rect">
              <a:avLst/>
            </a:prstGeom>
            <a:solidFill>
              <a:srgbClr val="3857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1500" dirty="0"/>
                <a:t>Broadcast from ORG</a:t>
              </a:r>
            </a:p>
            <a:p>
              <a:pPr algn="ctr"/>
              <a:r>
                <a:rPr lang="en-US" sz="1200" dirty="0">
                  <a:solidFill>
                    <a:schemeClr val="accent4">
                      <a:lumMod val="40000"/>
                      <a:lumOff val="60000"/>
                    </a:schemeClr>
                  </a:solidFill>
                </a:rPr>
                <a:t>(Dissemination)</a:t>
              </a:r>
              <a:endParaRPr lang="en-US" sz="150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7754378-D439-4762-87D4-2A6FB648F773}"/>
                </a:ext>
              </a:extLst>
            </p:cNvPr>
            <p:cNvSpPr/>
            <p:nvPr/>
          </p:nvSpPr>
          <p:spPr>
            <a:xfrm rot="5400000">
              <a:off x="2494391" y="3464102"/>
              <a:ext cx="384048" cy="1745719"/>
            </a:xfrm>
            <a:prstGeom prst="rect">
              <a:avLst/>
            </a:prstGeom>
            <a:solidFill>
              <a:srgbClr val="3857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1400" dirty="0"/>
                <a:t>Critical Updates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B75F821-EB9C-4750-94FD-E9B68F1F81B5}"/>
                </a:ext>
              </a:extLst>
            </p:cNvPr>
            <p:cNvSpPr/>
            <p:nvPr/>
          </p:nvSpPr>
          <p:spPr>
            <a:xfrm rot="5400000">
              <a:off x="2494391" y="3914908"/>
              <a:ext cx="384048" cy="1745719"/>
            </a:xfrm>
            <a:prstGeom prst="rect">
              <a:avLst/>
            </a:prstGeom>
            <a:solidFill>
              <a:srgbClr val="3857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1400" dirty="0"/>
                <a:t>Others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E491DB48-5EB9-473E-8AA9-489CE546C6DE}"/>
                </a:ext>
              </a:extLst>
            </p:cNvPr>
            <p:cNvSpPr/>
            <p:nvPr/>
          </p:nvSpPr>
          <p:spPr>
            <a:xfrm rot="5400000">
              <a:off x="6566911" y="1237128"/>
              <a:ext cx="384048" cy="620268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91440" tIns="91440" rIns="91440" bIns="91440" rtlCol="0" anchor="ctr"/>
            <a:lstStyle/>
            <a:p>
              <a:r>
                <a:rPr lang="en-US" sz="1400" dirty="0"/>
                <a:t>Organizational Policy Changes, Weather Alerts, Legal Alerts, Risk Alerts etc.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D1FA9782-3697-4064-8780-37A79083C74E}"/>
                </a:ext>
              </a:extLst>
            </p:cNvPr>
            <p:cNvSpPr/>
            <p:nvPr/>
          </p:nvSpPr>
          <p:spPr>
            <a:xfrm rot="5400000">
              <a:off x="6566911" y="1666560"/>
              <a:ext cx="384048" cy="620268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91440" tIns="91440" rIns="91440" bIns="91440" rtlCol="0" anchor="ctr"/>
            <a:lstStyle/>
            <a:p>
              <a:r>
                <a:rPr lang="en-US" sz="1400" dirty="0"/>
                <a:t>Bulletin Boards, Polls, Surveys, Message from CEO, Departmental Updates etc.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EAB5E3A3-F80F-4501-83ED-721CE8BFAF8C}"/>
                </a:ext>
              </a:extLst>
            </p:cNvPr>
            <p:cNvSpPr/>
            <p:nvPr/>
          </p:nvSpPr>
          <p:spPr>
            <a:xfrm rot="5400000">
              <a:off x="769173" y="4945957"/>
              <a:ext cx="821002" cy="1084889"/>
            </a:xfrm>
            <a:prstGeom prst="rect">
              <a:avLst/>
            </a:prstGeom>
            <a:solidFill>
              <a:srgbClr val="ED7D3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1500" dirty="0"/>
                <a:t>Search &amp; Recommend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DBD42C1A-710A-44EC-9E0E-55DD543FF5C7}"/>
                </a:ext>
              </a:extLst>
            </p:cNvPr>
            <p:cNvSpPr/>
            <p:nvPr/>
          </p:nvSpPr>
          <p:spPr>
            <a:xfrm rot="5400000">
              <a:off x="2494391" y="4397064"/>
              <a:ext cx="384048" cy="174571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1400" dirty="0"/>
                <a:t>Data &amp; Content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3D0F16D5-9C28-4F4F-9312-6DFDE250BEA5}"/>
                </a:ext>
              </a:extLst>
            </p:cNvPr>
            <p:cNvSpPr/>
            <p:nvPr/>
          </p:nvSpPr>
          <p:spPr>
            <a:xfrm rot="5400000">
              <a:off x="2494391" y="4834017"/>
              <a:ext cx="384048" cy="174571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1400" dirty="0"/>
                <a:t>People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40F39665-29C1-4B47-8A47-B74EF15892C8}"/>
                </a:ext>
              </a:extLst>
            </p:cNvPr>
            <p:cNvSpPr/>
            <p:nvPr/>
          </p:nvSpPr>
          <p:spPr>
            <a:xfrm rot="5400000">
              <a:off x="6566911" y="2168586"/>
              <a:ext cx="384048" cy="6202680"/>
            </a:xfrm>
            <a:prstGeom prst="rect">
              <a:avLst/>
            </a:prstGeom>
            <a:solidFill>
              <a:srgbClr val="ED7D3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91440" tIns="91440" rIns="91440" bIns="91440" rtlCol="0" anchor="ctr"/>
            <a:lstStyle/>
            <a:p>
              <a:r>
                <a:rPr lang="en-US" sz="1400" dirty="0"/>
                <a:t>Search on Projects, Knowledge Assets (e.g. similar past research work) etc.</a:t>
              </a: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30397D96-3D7E-4BA4-8C44-18CA423E8CFD}"/>
                </a:ext>
              </a:extLst>
            </p:cNvPr>
            <p:cNvSpPr/>
            <p:nvPr/>
          </p:nvSpPr>
          <p:spPr>
            <a:xfrm rot="5400000">
              <a:off x="6566911" y="2605539"/>
              <a:ext cx="384048" cy="6202680"/>
            </a:xfrm>
            <a:prstGeom prst="rect">
              <a:avLst/>
            </a:prstGeom>
            <a:solidFill>
              <a:srgbClr val="ED7D3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91440" tIns="91440" rIns="91440" bIns="91440" rtlCol="0" anchor="ctr"/>
            <a:lstStyle/>
            <a:p>
              <a:r>
                <a:rPr lang="en-US" sz="1400" dirty="0"/>
                <a:t>Expert Locator or </a:t>
              </a:r>
              <a:r>
                <a:rPr lang="en-US" sz="1400" dirty="0">
                  <a:solidFill>
                    <a:schemeClr val="accent4">
                      <a:lumMod val="40000"/>
                      <a:lumOff val="60000"/>
                    </a:schemeClr>
                  </a:solidFill>
                </a:rPr>
                <a:t>Assigned Approvers </a:t>
              </a:r>
              <a:r>
                <a:rPr lang="en-US" sz="1400" dirty="0"/>
                <a:t>in a Business Unit, etc.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26D80263-57EE-4757-8EA5-BEB7BAD5E1D1}"/>
                </a:ext>
              </a:extLst>
            </p:cNvPr>
            <p:cNvSpPr/>
            <p:nvPr/>
          </p:nvSpPr>
          <p:spPr>
            <a:xfrm>
              <a:off x="11479945" y="1891966"/>
              <a:ext cx="374904" cy="368490"/>
            </a:xfrm>
            <a:prstGeom prst="rect">
              <a:avLst/>
            </a:prstGeom>
            <a:noFill/>
            <a:ln>
              <a:solidFill>
                <a:srgbClr val="7F6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F0BB3884-2736-45C7-BF8D-9303546E0C8B}"/>
                </a:ext>
              </a:extLst>
            </p:cNvPr>
            <p:cNvSpPr/>
            <p:nvPr/>
          </p:nvSpPr>
          <p:spPr>
            <a:xfrm>
              <a:off x="10154352" y="1891966"/>
              <a:ext cx="374904" cy="368490"/>
            </a:xfrm>
            <a:prstGeom prst="rect">
              <a:avLst/>
            </a:prstGeom>
            <a:noFill/>
            <a:ln>
              <a:solidFill>
                <a:srgbClr val="7F6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C36E1B95-094F-4A08-B75A-ACADFDDBCD9D}"/>
                </a:ext>
              </a:extLst>
            </p:cNvPr>
            <p:cNvSpPr/>
            <p:nvPr/>
          </p:nvSpPr>
          <p:spPr>
            <a:xfrm>
              <a:off x="10823338" y="1891966"/>
              <a:ext cx="363993" cy="368490"/>
            </a:xfrm>
            <a:prstGeom prst="rect">
              <a:avLst/>
            </a:prstGeom>
            <a:noFill/>
            <a:ln>
              <a:solidFill>
                <a:srgbClr val="7F6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57B7D2F7-437A-4A59-AF43-22BAF3379113}"/>
                </a:ext>
              </a:extLst>
            </p:cNvPr>
            <p:cNvSpPr/>
            <p:nvPr/>
          </p:nvSpPr>
          <p:spPr>
            <a:xfrm>
              <a:off x="11479945" y="2349997"/>
              <a:ext cx="374904" cy="368490"/>
            </a:xfrm>
            <a:prstGeom prst="rect">
              <a:avLst/>
            </a:prstGeom>
            <a:noFill/>
            <a:ln>
              <a:solidFill>
                <a:srgbClr val="7F6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7A30163C-3771-4B95-AA80-C44904C36A5F}"/>
                </a:ext>
              </a:extLst>
            </p:cNvPr>
            <p:cNvSpPr/>
            <p:nvPr/>
          </p:nvSpPr>
          <p:spPr>
            <a:xfrm>
              <a:off x="10823338" y="2349997"/>
              <a:ext cx="363993" cy="36849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rgbClr val="7F6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94663F6F-8B37-480F-8CFD-B540F89EEB51}"/>
                </a:ext>
              </a:extLst>
            </p:cNvPr>
            <p:cNvSpPr/>
            <p:nvPr/>
          </p:nvSpPr>
          <p:spPr>
            <a:xfrm>
              <a:off x="11479945" y="2807815"/>
              <a:ext cx="374904" cy="368490"/>
            </a:xfrm>
            <a:prstGeom prst="rect">
              <a:avLst/>
            </a:prstGeom>
            <a:noFill/>
            <a:ln>
              <a:solidFill>
                <a:srgbClr val="7F6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83E7BD77-BAB8-4C3C-8365-7A3492302797}"/>
                </a:ext>
              </a:extLst>
            </p:cNvPr>
            <p:cNvSpPr/>
            <p:nvPr/>
          </p:nvSpPr>
          <p:spPr>
            <a:xfrm>
              <a:off x="10154352" y="2807815"/>
              <a:ext cx="374904" cy="368490"/>
            </a:xfrm>
            <a:prstGeom prst="rect">
              <a:avLst/>
            </a:prstGeom>
            <a:noFill/>
            <a:ln>
              <a:solidFill>
                <a:srgbClr val="7F6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F971E390-4CC0-44F4-A31F-23A829E1E3EE}"/>
                </a:ext>
              </a:extLst>
            </p:cNvPr>
            <p:cNvSpPr/>
            <p:nvPr/>
          </p:nvSpPr>
          <p:spPr>
            <a:xfrm>
              <a:off x="10823338" y="2807815"/>
              <a:ext cx="363993" cy="368490"/>
            </a:xfrm>
            <a:prstGeom prst="rect">
              <a:avLst/>
            </a:prstGeom>
            <a:noFill/>
            <a:ln>
              <a:solidFill>
                <a:srgbClr val="7F6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80E61B43-6D79-492A-8730-C972356C043B}"/>
                </a:ext>
              </a:extLst>
            </p:cNvPr>
            <p:cNvSpPr/>
            <p:nvPr/>
          </p:nvSpPr>
          <p:spPr>
            <a:xfrm>
              <a:off x="11479945" y="3228156"/>
              <a:ext cx="374904" cy="368490"/>
            </a:xfrm>
            <a:prstGeom prst="rect">
              <a:avLst/>
            </a:prstGeom>
            <a:noFill/>
            <a:ln>
              <a:solidFill>
                <a:srgbClr val="7F6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FCE0B8B0-DFC0-478E-9674-451AAFDBB83B}"/>
                </a:ext>
              </a:extLst>
            </p:cNvPr>
            <p:cNvSpPr/>
            <p:nvPr/>
          </p:nvSpPr>
          <p:spPr>
            <a:xfrm>
              <a:off x="10154352" y="3228156"/>
              <a:ext cx="374904" cy="368490"/>
            </a:xfrm>
            <a:prstGeom prst="rect">
              <a:avLst/>
            </a:prstGeom>
            <a:noFill/>
            <a:ln>
              <a:solidFill>
                <a:srgbClr val="7F6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69AC0E35-5BAA-410D-AF7A-4AEEA877B566}"/>
                </a:ext>
              </a:extLst>
            </p:cNvPr>
            <p:cNvSpPr/>
            <p:nvPr/>
          </p:nvSpPr>
          <p:spPr>
            <a:xfrm>
              <a:off x="10823338" y="3228156"/>
              <a:ext cx="363993" cy="368490"/>
            </a:xfrm>
            <a:prstGeom prst="rect">
              <a:avLst/>
            </a:prstGeom>
            <a:noFill/>
            <a:ln>
              <a:solidFill>
                <a:srgbClr val="7F6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103574B5-E2D7-47AE-B73F-7F288F8F262E}"/>
                </a:ext>
              </a:extLst>
            </p:cNvPr>
            <p:cNvSpPr/>
            <p:nvPr/>
          </p:nvSpPr>
          <p:spPr>
            <a:xfrm>
              <a:off x="11479945" y="3649182"/>
              <a:ext cx="374904" cy="368490"/>
            </a:xfrm>
            <a:prstGeom prst="rect">
              <a:avLst/>
            </a:prstGeom>
            <a:noFill/>
            <a:ln>
              <a:solidFill>
                <a:srgbClr val="7F6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94B9D8C1-CCA5-4AF1-9BFA-561FD5666D2B}"/>
                </a:ext>
              </a:extLst>
            </p:cNvPr>
            <p:cNvSpPr/>
            <p:nvPr/>
          </p:nvSpPr>
          <p:spPr>
            <a:xfrm>
              <a:off x="10154352" y="3649182"/>
              <a:ext cx="374904" cy="368490"/>
            </a:xfrm>
            <a:prstGeom prst="rect">
              <a:avLst/>
            </a:prstGeom>
            <a:noFill/>
            <a:ln>
              <a:solidFill>
                <a:srgbClr val="7F6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AC53A222-4B69-45ED-B16C-04607B203EA0}"/>
                </a:ext>
              </a:extLst>
            </p:cNvPr>
            <p:cNvSpPr/>
            <p:nvPr/>
          </p:nvSpPr>
          <p:spPr>
            <a:xfrm>
              <a:off x="10823338" y="3649182"/>
              <a:ext cx="363993" cy="368490"/>
            </a:xfrm>
            <a:prstGeom prst="rect">
              <a:avLst/>
            </a:prstGeom>
            <a:noFill/>
            <a:ln>
              <a:solidFill>
                <a:srgbClr val="7F6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42B3870A-6E95-4E42-9B65-3C2B341D13DA}"/>
                </a:ext>
              </a:extLst>
            </p:cNvPr>
            <p:cNvSpPr/>
            <p:nvPr/>
          </p:nvSpPr>
          <p:spPr>
            <a:xfrm>
              <a:off x="11479945" y="4154223"/>
              <a:ext cx="374904" cy="368490"/>
            </a:xfrm>
            <a:prstGeom prst="rect">
              <a:avLst/>
            </a:prstGeom>
            <a:noFill/>
            <a:ln>
              <a:solidFill>
                <a:srgbClr val="38572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556D398E-926E-4B29-93AD-6AD85C80778C}"/>
                </a:ext>
              </a:extLst>
            </p:cNvPr>
            <p:cNvSpPr/>
            <p:nvPr/>
          </p:nvSpPr>
          <p:spPr>
            <a:xfrm>
              <a:off x="10154352" y="4154223"/>
              <a:ext cx="374904" cy="368490"/>
            </a:xfrm>
            <a:prstGeom prst="rect">
              <a:avLst/>
            </a:prstGeom>
            <a:noFill/>
            <a:ln>
              <a:solidFill>
                <a:srgbClr val="38572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D371F7CF-6F44-4CEE-89EE-A518348A1EFC}"/>
                </a:ext>
              </a:extLst>
            </p:cNvPr>
            <p:cNvSpPr/>
            <p:nvPr/>
          </p:nvSpPr>
          <p:spPr>
            <a:xfrm>
              <a:off x="10823338" y="4154223"/>
              <a:ext cx="363993" cy="368490"/>
            </a:xfrm>
            <a:prstGeom prst="rect">
              <a:avLst/>
            </a:prstGeom>
            <a:noFill/>
            <a:ln>
              <a:solidFill>
                <a:srgbClr val="38572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D6F336CF-3930-4F15-861B-D6BA0C121624}"/>
                </a:ext>
              </a:extLst>
            </p:cNvPr>
            <p:cNvSpPr/>
            <p:nvPr/>
          </p:nvSpPr>
          <p:spPr>
            <a:xfrm>
              <a:off x="11479945" y="4575876"/>
              <a:ext cx="374904" cy="368490"/>
            </a:xfrm>
            <a:prstGeom prst="rect">
              <a:avLst/>
            </a:prstGeom>
            <a:noFill/>
            <a:ln>
              <a:solidFill>
                <a:srgbClr val="38572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BCC0D09D-1267-4F7C-95E6-452BBB889775}"/>
                </a:ext>
              </a:extLst>
            </p:cNvPr>
            <p:cNvSpPr/>
            <p:nvPr/>
          </p:nvSpPr>
          <p:spPr>
            <a:xfrm>
              <a:off x="10154352" y="5470015"/>
              <a:ext cx="374904" cy="368490"/>
            </a:xfrm>
            <a:prstGeom prst="rect">
              <a:avLst/>
            </a:prstGeom>
            <a:noFill/>
            <a:ln>
              <a:solidFill>
                <a:srgbClr val="ED7D3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97178E6F-50D0-4B40-ADE9-835995EA021C}"/>
                </a:ext>
              </a:extLst>
            </p:cNvPr>
            <p:cNvSpPr/>
            <p:nvPr/>
          </p:nvSpPr>
          <p:spPr>
            <a:xfrm>
              <a:off x="10823338" y="4575876"/>
              <a:ext cx="363993" cy="368490"/>
            </a:xfrm>
            <a:prstGeom prst="rect">
              <a:avLst/>
            </a:prstGeom>
            <a:noFill/>
            <a:ln>
              <a:solidFill>
                <a:srgbClr val="38572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C80AF317-A892-436D-98C8-20903D475A41}"/>
                </a:ext>
              </a:extLst>
            </p:cNvPr>
            <p:cNvGrpSpPr/>
            <p:nvPr/>
          </p:nvGrpSpPr>
          <p:grpSpPr>
            <a:xfrm>
              <a:off x="637229" y="658350"/>
              <a:ext cx="11303886" cy="746665"/>
              <a:chOff x="637229" y="658350"/>
              <a:chExt cx="11303886" cy="746665"/>
            </a:xfrm>
          </p:grpSpPr>
          <p:sp>
            <p:nvSpPr>
              <p:cNvPr id="104" name="TextBox 103">
                <a:extLst>
                  <a:ext uri="{FF2B5EF4-FFF2-40B4-BE49-F238E27FC236}">
                    <a16:creationId xmlns:a16="http://schemas.microsoft.com/office/drawing/2014/main" id="{45F4A623-0B2F-47DB-B6CB-026AEDC01DB4}"/>
                  </a:ext>
                </a:extLst>
              </p:cNvPr>
              <p:cNvSpPr txBox="1"/>
              <p:nvPr/>
            </p:nvSpPr>
            <p:spPr>
              <a:xfrm>
                <a:off x="9975269" y="980283"/>
                <a:ext cx="662642" cy="415498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bg1"/>
                </a:solidFill>
              </a:ln>
            </p:spPr>
            <p:txBody>
              <a:bodyPr wrap="square" lIns="18288" tIns="45720" rIns="18288" bIns="45720" rtlCol="0" anchor="ctr">
                <a:spAutoFit/>
              </a:bodyPr>
              <a:lstStyle/>
              <a:p>
                <a:pPr algn="ctr"/>
                <a:r>
                  <a:rPr lang="en-US" sz="1050" dirty="0">
                    <a:solidFill>
                      <a:schemeClr val="bg1"/>
                    </a:solidFill>
                  </a:rPr>
                  <a:t>ORG Workspace</a:t>
                </a:r>
              </a:p>
            </p:txBody>
          </p:sp>
          <p:sp>
            <p:nvSpPr>
              <p:cNvPr id="105" name="TextBox 104">
                <a:extLst>
                  <a:ext uri="{FF2B5EF4-FFF2-40B4-BE49-F238E27FC236}">
                    <a16:creationId xmlns:a16="http://schemas.microsoft.com/office/drawing/2014/main" id="{152E26BB-A747-4374-BB46-8337E5935F5B}"/>
                  </a:ext>
                </a:extLst>
              </p:cNvPr>
              <p:cNvSpPr txBox="1"/>
              <p:nvPr/>
            </p:nvSpPr>
            <p:spPr>
              <a:xfrm>
                <a:off x="10632271" y="980283"/>
                <a:ext cx="793258" cy="415498"/>
              </a:xfrm>
              <a:prstGeom prst="rect">
                <a:avLst/>
              </a:prstGeom>
              <a:solidFill>
                <a:schemeClr val="accent5">
                  <a:lumMod val="50000"/>
                </a:schemeClr>
              </a:solidFill>
              <a:ln>
                <a:solidFill>
                  <a:schemeClr val="bg1"/>
                </a:solidFill>
              </a:ln>
            </p:spPr>
            <p:txBody>
              <a:bodyPr wrap="square" lIns="0" tIns="45720" rIns="0" bIns="45720" rtlCol="0" anchor="ctr">
                <a:spAutoFit/>
              </a:bodyPr>
              <a:lstStyle/>
              <a:p>
                <a:pPr algn="ctr"/>
                <a:r>
                  <a:rPr lang="en-US" sz="1050" dirty="0">
                    <a:solidFill>
                      <a:schemeClr val="bg1"/>
                    </a:solidFill>
                  </a:rPr>
                  <a:t>ORG Mobile App</a:t>
                </a:r>
              </a:p>
            </p:txBody>
          </p:sp>
          <p:sp>
            <p:nvSpPr>
              <p:cNvPr id="106" name="TextBox 105">
                <a:extLst>
                  <a:ext uri="{FF2B5EF4-FFF2-40B4-BE49-F238E27FC236}">
                    <a16:creationId xmlns:a16="http://schemas.microsoft.com/office/drawing/2014/main" id="{CE847160-2710-4CCF-9D24-85BBE06D8A97}"/>
                  </a:ext>
                </a:extLst>
              </p:cNvPr>
              <p:cNvSpPr txBox="1"/>
              <p:nvPr/>
            </p:nvSpPr>
            <p:spPr>
              <a:xfrm>
                <a:off x="11419889" y="982592"/>
                <a:ext cx="495017" cy="410882"/>
              </a:xfrm>
              <a:prstGeom prst="rect">
                <a:avLst/>
              </a:prstGeom>
              <a:solidFill>
                <a:schemeClr val="accent4">
                  <a:lumMod val="50000"/>
                </a:schemeClr>
              </a:solidFill>
              <a:ln>
                <a:solidFill>
                  <a:schemeClr val="bg1"/>
                </a:solidFill>
              </a:ln>
            </p:spPr>
            <p:txBody>
              <a:bodyPr wrap="square" lIns="0" tIns="128016" rIns="0" bIns="118872" rtlCol="0" anchor="ctr">
                <a:spAutoFit/>
              </a:bodyPr>
              <a:lstStyle/>
              <a:p>
                <a:pPr algn="ctr"/>
                <a:r>
                  <a:rPr lang="en-US" sz="1050" dirty="0" err="1">
                    <a:solidFill>
                      <a:schemeClr val="bg1"/>
                    </a:solidFill>
                  </a:rPr>
                  <a:t>SasS</a:t>
                </a:r>
                <a:endParaRPr lang="en-US" sz="105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07" name="TextBox 106">
                <a:extLst>
                  <a:ext uri="{FF2B5EF4-FFF2-40B4-BE49-F238E27FC236}">
                    <a16:creationId xmlns:a16="http://schemas.microsoft.com/office/drawing/2014/main" id="{58088BBA-7011-4138-B000-FD0CB18A7B9D}"/>
                  </a:ext>
                </a:extLst>
              </p:cNvPr>
              <p:cNvSpPr txBox="1"/>
              <p:nvPr/>
            </p:nvSpPr>
            <p:spPr>
              <a:xfrm>
                <a:off x="637229" y="980283"/>
                <a:ext cx="1084888" cy="424732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/>
                </a:solidFill>
              </a:ln>
            </p:spPr>
            <p:txBody>
              <a:bodyPr wrap="square" lIns="18288" tIns="118872" rIns="18288" bIns="118872" rtlCol="0" anchor="ctr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</a:rPr>
                  <a:t>Purpose</a:t>
                </a:r>
              </a:p>
            </p:txBody>
          </p:sp>
          <p:sp>
            <p:nvSpPr>
              <p:cNvPr id="108" name="TextBox 107">
                <a:extLst>
                  <a:ext uri="{FF2B5EF4-FFF2-40B4-BE49-F238E27FC236}">
                    <a16:creationId xmlns:a16="http://schemas.microsoft.com/office/drawing/2014/main" id="{EE236907-979A-46A1-A151-FF027C4B5E5C}"/>
                  </a:ext>
                </a:extLst>
              </p:cNvPr>
              <p:cNvSpPr txBox="1"/>
              <p:nvPr/>
            </p:nvSpPr>
            <p:spPr>
              <a:xfrm>
                <a:off x="1813555" y="980283"/>
                <a:ext cx="1745720" cy="424732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/>
                </a:solidFill>
              </a:ln>
            </p:spPr>
            <p:txBody>
              <a:bodyPr wrap="square" lIns="18288" tIns="118872" rIns="18288" bIns="118872" rtlCol="0" anchor="ctr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</a:rPr>
                  <a:t>Type</a:t>
                </a:r>
              </a:p>
            </p:txBody>
          </p:sp>
          <p:sp>
            <p:nvSpPr>
              <p:cNvPr id="109" name="TextBox 108">
                <a:extLst>
                  <a:ext uri="{FF2B5EF4-FFF2-40B4-BE49-F238E27FC236}">
                    <a16:creationId xmlns:a16="http://schemas.microsoft.com/office/drawing/2014/main" id="{AC36974C-7B2C-45BF-8C93-340007536FF2}"/>
                  </a:ext>
                </a:extLst>
              </p:cNvPr>
              <p:cNvSpPr txBox="1"/>
              <p:nvPr/>
            </p:nvSpPr>
            <p:spPr>
              <a:xfrm>
                <a:off x="3642549" y="980283"/>
                <a:ext cx="6217726" cy="424732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/>
                </a:solidFill>
              </a:ln>
            </p:spPr>
            <p:txBody>
              <a:bodyPr wrap="square" lIns="18288" tIns="118872" rIns="18288" bIns="118872" rtlCol="0" anchor="ctr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</a:rPr>
                  <a:t>Activity</a:t>
                </a:r>
              </a:p>
            </p:txBody>
          </p:sp>
          <p:pic>
            <p:nvPicPr>
              <p:cNvPr id="110" name="Picture 109">
                <a:extLst>
                  <a:ext uri="{FF2B5EF4-FFF2-40B4-BE49-F238E27FC236}">
                    <a16:creationId xmlns:a16="http://schemas.microsoft.com/office/drawing/2014/main" id="{3ED7F29C-FFB8-4AF0-B4B2-E2161128E7A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11667195" y="679298"/>
                <a:ext cx="273920" cy="273920"/>
              </a:xfrm>
              <a:prstGeom prst="rect">
                <a:avLst/>
              </a:prstGeom>
            </p:spPr>
          </p:pic>
          <p:pic>
            <p:nvPicPr>
              <p:cNvPr id="111" name="Picture 2" descr="Image result for desktop/laptop icon">
                <a:extLst>
                  <a:ext uri="{FF2B5EF4-FFF2-40B4-BE49-F238E27FC236}">
                    <a16:creationId xmlns:a16="http://schemas.microsoft.com/office/drawing/2014/main" id="{2D31275D-AE42-426B-8680-D660B8D8D31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biLevel thresh="5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393936" y="666520"/>
                <a:ext cx="299480" cy="29947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12" name="Picture 111">
                <a:extLst>
                  <a:ext uri="{FF2B5EF4-FFF2-40B4-BE49-F238E27FC236}">
                    <a16:creationId xmlns:a16="http://schemas.microsoft.com/office/drawing/2014/main" id="{B5E0EFC8-E79D-4F98-A879-ABFA76F139F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10918414" y="684322"/>
                <a:ext cx="263872" cy="263872"/>
              </a:xfrm>
              <a:prstGeom prst="rect">
                <a:avLst/>
              </a:prstGeom>
            </p:spPr>
          </p:pic>
          <p:pic>
            <p:nvPicPr>
              <p:cNvPr id="113" name="Picture 2" descr="Image result for desktop/laptop icon">
                <a:extLst>
                  <a:ext uri="{FF2B5EF4-FFF2-40B4-BE49-F238E27FC236}">
                    <a16:creationId xmlns:a16="http://schemas.microsoft.com/office/drawing/2014/main" id="{34B97610-EDF6-4594-8533-08ED189BAFE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biLevel thresh="5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154352" y="658350"/>
                <a:ext cx="315817" cy="31581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18504B90-9F37-4F7D-B233-87CBFE318073}"/>
                </a:ext>
              </a:extLst>
            </p:cNvPr>
            <p:cNvSpPr/>
            <p:nvPr/>
          </p:nvSpPr>
          <p:spPr>
            <a:xfrm>
              <a:off x="10154352" y="5054768"/>
              <a:ext cx="374904" cy="368490"/>
            </a:xfrm>
            <a:prstGeom prst="rect">
              <a:avLst/>
            </a:prstGeom>
            <a:noFill/>
            <a:ln>
              <a:solidFill>
                <a:srgbClr val="ED7D3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85F44169-5F8A-4100-9956-56B5C591384D}"/>
                </a:ext>
              </a:extLst>
            </p:cNvPr>
            <p:cNvSpPr/>
            <p:nvPr/>
          </p:nvSpPr>
          <p:spPr>
            <a:xfrm>
              <a:off x="11479945" y="5484200"/>
              <a:ext cx="374904" cy="368490"/>
            </a:xfrm>
            <a:prstGeom prst="rect">
              <a:avLst/>
            </a:prstGeom>
            <a:noFill/>
            <a:ln>
              <a:solidFill>
                <a:srgbClr val="ED7D3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A96AC49B-5548-4134-B121-6640980CAC29}"/>
                </a:ext>
              </a:extLst>
            </p:cNvPr>
            <p:cNvSpPr/>
            <p:nvPr/>
          </p:nvSpPr>
          <p:spPr>
            <a:xfrm>
              <a:off x="10154352" y="4575876"/>
              <a:ext cx="374904" cy="368490"/>
            </a:xfrm>
            <a:prstGeom prst="rect">
              <a:avLst/>
            </a:prstGeom>
            <a:noFill/>
            <a:ln>
              <a:solidFill>
                <a:srgbClr val="38572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5FB8F65D-0BFD-47F4-BDBC-3A5438CF2490}"/>
                </a:ext>
              </a:extLst>
            </p:cNvPr>
            <p:cNvSpPr/>
            <p:nvPr/>
          </p:nvSpPr>
          <p:spPr>
            <a:xfrm>
              <a:off x="10823338" y="5484200"/>
              <a:ext cx="363993" cy="368490"/>
            </a:xfrm>
            <a:prstGeom prst="rect">
              <a:avLst/>
            </a:prstGeom>
            <a:noFill/>
            <a:ln>
              <a:solidFill>
                <a:srgbClr val="ED7D3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C74DFD8E-1AF7-4690-A921-3A644FB2013A}"/>
                </a:ext>
              </a:extLst>
            </p:cNvPr>
            <p:cNvGrpSpPr/>
            <p:nvPr/>
          </p:nvGrpSpPr>
          <p:grpSpPr>
            <a:xfrm>
              <a:off x="10154352" y="1469654"/>
              <a:ext cx="374904" cy="368490"/>
              <a:chOff x="10154352" y="1469654"/>
              <a:chExt cx="374904" cy="368490"/>
            </a:xfrm>
          </p:grpSpPr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7ACAD2A3-96DD-43B3-865A-8AB8210D4D1B}"/>
                  </a:ext>
                </a:extLst>
              </p:cNvPr>
              <p:cNvSpPr/>
              <p:nvPr/>
            </p:nvSpPr>
            <p:spPr>
              <a:xfrm>
                <a:off x="10154352" y="1469654"/>
                <a:ext cx="374904" cy="368490"/>
              </a:xfrm>
              <a:prstGeom prst="rect">
                <a:avLst/>
              </a:prstGeom>
              <a:noFill/>
              <a:ln>
                <a:solidFill>
                  <a:srgbClr val="7F6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03" name="Picture 102">
                <a:extLst>
                  <a:ext uri="{FF2B5EF4-FFF2-40B4-BE49-F238E27FC236}">
                    <a16:creationId xmlns:a16="http://schemas.microsoft.com/office/drawing/2014/main" id="{4F9F30F5-BC60-4EA1-B598-D842CA10828D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 cstate="email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-168"/>
              <a:stretch/>
            </p:blipFill>
            <p:spPr>
              <a:xfrm>
                <a:off x="10214931" y="1512484"/>
                <a:ext cx="253746" cy="274320"/>
              </a:xfrm>
              <a:prstGeom prst="rect">
                <a:avLst/>
              </a:prstGeom>
            </p:spPr>
          </p:pic>
        </p:grpSp>
        <p:pic>
          <p:nvPicPr>
            <p:cNvPr id="50" name="Picture 49">
              <a:extLst>
                <a:ext uri="{FF2B5EF4-FFF2-40B4-BE49-F238E27FC236}">
                  <a16:creationId xmlns:a16="http://schemas.microsoft.com/office/drawing/2014/main" id="{FA4C3CCD-43CB-41CC-BBA9-71644755CD7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168"/>
            <a:stretch/>
          </p:blipFill>
          <p:spPr>
            <a:xfrm>
              <a:off x="10214931" y="1944434"/>
              <a:ext cx="253746" cy="274320"/>
            </a:xfrm>
            <a:prstGeom prst="rect">
              <a:avLst/>
            </a:prstGeom>
          </p:spPr>
        </p:pic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39411914-804A-4C2D-89A2-0EC4E6516256}"/>
                </a:ext>
              </a:extLst>
            </p:cNvPr>
            <p:cNvGrpSpPr/>
            <p:nvPr/>
          </p:nvGrpSpPr>
          <p:grpSpPr>
            <a:xfrm>
              <a:off x="10154352" y="2349997"/>
              <a:ext cx="374904" cy="368490"/>
              <a:chOff x="10154352" y="2349997"/>
              <a:chExt cx="374904" cy="368490"/>
            </a:xfrm>
          </p:grpSpPr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79E3F10E-680E-4D04-84CE-B5B78AD49F9E}"/>
                  </a:ext>
                </a:extLst>
              </p:cNvPr>
              <p:cNvSpPr/>
              <p:nvPr/>
            </p:nvSpPr>
            <p:spPr>
              <a:xfrm>
                <a:off x="10154352" y="2349997"/>
                <a:ext cx="374904" cy="36849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rgbClr val="7F6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01" name="Picture 100">
                <a:extLst>
                  <a:ext uri="{FF2B5EF4-FFF2-40B4-BE49-F238E27FC236}">
                    <a16:creationId xmlns:a16="http://schemas.microsoft.com/office/drawing/2014/main" id="{D40C0EFB-07B9-4B22-849E-999CF4A48A8D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 cstate="email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-168"/>
              <a:stretch/>
            </p:blipFill>
            <p:spPr>
              <a:xfrm>
                <a:off x="10214931" y="2391067"/>
                <a:ext cx="253746" cy="274320"/>
              </a:xfrm>
              <a:prstGeom prst="rect">
                <a:avLst/>
              </a:prstGeom>
            </p:spPr>
          </p:pic>
        </p:grpSp>
        <p:pic>
          <p:nvPicPr>
            <p:cNvPr id="52" name="Picture 51">
              <a:extLst>
                <a:ext uri="{FF2B5EF4-FFF2-40B4-BE49-F238E27FC236}">
                  <a16:creationId xmlns:a16="http://schemas.microsoft.com/office/drawing/2014/main" id="{582AEBD9-2231-410F-8012-5FA325E4F66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168"/>
            <a:stretch/>
          </p:blipFill>
          <p:spPr>
            <a:xfrm>
              <a:off x="10214931" y="2854900"/>
              <a:ext cx="253746" cy="274320"/>
            </a:xfrm>
            <a:prstGeom prst="rect">
              <a:avLst/>
            </a:prstGeom>
          </p:spPr>
        </p:pic>
        <p:pic>
          <p:nvPicPr>
            <p:cNvPr id="53" name="Picture 52">
              <a:extLst>
                <a:ext uri="{FF2B5EF4-FFF2-40B4-BE49-F238E27FC236}">
                  <a16:creationId xmlns:a16="http://schemas.microsoft.com/office/drawing/2014/main" id="{60F188A5-0849-4F7D-9ABC-9B95AFFCBE7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168"/>
            <a:stretch/>
          </p:blipFill>
          <p:spPr>
            <a:xfrm>
              <a:off x="10214931" y="3286707"/>
              <a:ext cx="253746" cy="274320"/>
            </a:xfrm>
            <a:prstGeom prst="rect">
              <a:avLst/>
            </a:prstGeom>
          </p:spPr>
        </p:pic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id="{B7B9BB34-9E1D-4257-B840-6B2118AC9B3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168"/>
            <a:stretch/>
          </p:blipFill>
          <p:spPr>
            <a:xfrm>
              <a:off x="10214931" y="3697578"/>
              <a:ext cx="253746" cy="274320"/>
            </a:xfrm>
            <a:prstGeom prst="rect">
              <a:avLst/>
            </a:prstGeom>
          </p:spPr>
        </p:pic>
        <p:pic>
          <p:nvPicPr>
            <p:cNvPr id="55" name="Picture 54">
              <a:extLst>
                <a:ext uri="{FF2B5EF4-FFF2-40B4-BE49-F238E27FC236}">
                  <a16:creationId xmlns:a16="http://schemas.microsoft.com/office/drawing/2014/main" id="{AA4B5702-5971-41E7-AF50-9A652513E56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168"/>
            <a:stretch/>
          </p:blipFill>
          <p:spPr>
            <a:xfrm>
              <a:off x="10214931" y="4199801"/>
              <a:ext cx="253746" cy="274320"/>
            </a:xfrm>
            <a:prstGeom prst="rect">
              <a:avLst/>
            </a:prstGeom>
          </p:spPr>
        </p:pic>
        <p:pic>
          <p:nvPicPr>
            <p:cNvPr id="56" name="Picture 55">
              <a:extLst>
                <a:ext uri="{FF2B5EF4-FFF2-40B4-BE49-F238E27FC236}">
                  <a16:creationId xmlns:a16="http://schemas.microsoft.com/office/drawing/2014/main" id="{AFE106EA-FD98-490C-BDFA-857236E1CBE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168"/>
            <a:stretch/>
          </p:blipFill>
          <p:spPr>
            <a:xfrm>
              <a:off x="10214931" y="4619910"/>
              <a:ext cx="253746" cy="274320"/>
            </a:xfrm>
            <a:prstGeom prst="rect">
              <a:avLst/>
            </a:prstGeom>
          </p:spPr>
        </p:pic>
        <p:pic>
          <p:nvPicPr>
            <p:cNvPr id="57" name="Picture 56">
              <a:extLst>
                <a:ext uri="{FF2B5EF4-FFF2-40B4-BE49-F238E27FC236}">
                  <a16:creationId xmlns:a16="http://schemas.microsoft.com/office/drawing/2014/main" id="{3C9C109D-57B1-41DE-BF58-ED2CD07E93B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168"/>
            <a:stretch/>
          </p:blipFill>
          <p:spPr>
            <a:xfrm>
              <a:off x="10214931" y="5101853"/>
              <a:ext cx="253746" cy="274320"/>
            </a:xfrm>
            <a:prstGeom prst="rect">
              <a:avLst/>
            </a:prstGeom>
          </p:spPr>
        </p:pic>
        <p:pic>
          <p:nvPicPr>
            <p:cNvPr id="58" name="Picture 57">
              <a:extLst>
                <a:ext uri="{FF2B5EF4-FFF2-40B4-BE49-F238E27FC236}">
                  <a16:creationId xmlns:a16="http://schemas.microsoft.com/office/drawing/2014/main" id="{5968C218-13AC-40D7-BB2B-0A99EDE6535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168"/>
            <a:stretch/>
          </p:blipFill>
          <p:spPr>
            <a:xfrm>
              <a:off x="10214931" y="5514827"/>
              <a:ext cx="253746" cy="274320"/>
            </a:xfrm>
            <a:prstGeom prst="rect">
              <a:avLst/>
            </a:prstGeom>
          </p:spPr>
        </p:pic>
        <p:pic>
          <p:nvPicPr>
            <p:cNvPr id="59" name="Picture 58">
              <a:extLst>
                <a:ext uri="{FF2B5EF4-FFF2-40B4-BE49-F238E27FC236}">
                  <a16:creationId xmlns:a16="http://schemas.microsoft.com/office/drawing/2014/main" id="{D57E84A4-570D-4306-814A-0D2D26DB7ED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168"/>
            <a:stretch/>
          </p:blipFill>
          <p:spPr>
            <a:xfrm>
              <a:off x="10881623" y="2391067"/>
              <a:ext cx="253746" cy="274320"/>
            </a:xfrm>
            <a:prstGeom prst="rect">
              <a:avLst/>
            </a:prstGeom>
          </p:spPr>
        </p:pic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979109FE-7B9A-4562-982E-8D3E9DEA11A7}"/>
                </a:ext>
              </a:extLst>
            </p:cNvPr>
            <p:cNvGrpSpPr/>
            <p:nvPr/>
          </p:nvGrpSpPr>
          <p:grpSpPr>
            <a:xfrm>
              <a:off x="10823338" y="5054768"/>
              <a:ext cx="363993" cy="368490"/>
              <a:chOff x="10823338" y="5054768"/>
              <a:chExt cx="363993" cy="368490"/>
            </a:xfrm>
          </p:grpSpPr>
          <p:sp>
            <p:nvSpPr>
              <p:cNvPr id="98" name="Rectangle 97">
                <a:extLst>
                  <a:ext uri="{FF2B5EF4-FFF2-40B4-BE49-F238E27FC236}">
                    <a16:creationId xmlns:a16="http://schemas.microsoft.com/office/drawing/2014/main" id="{64A852F0-C625-4EE1-AE7A-4A16D6D65ABD}"/>
                  </a:ext>
                </a:extLst>
              </p:cNvPr>
              <p:cNvSpPr/>
              <p:nvPr/>
            </p:nvSpPr>
            <p:spPr>
              <a:xfrm>
                <a:off x="10823338" y="5054768"/>
                <a:ext cx="363993" cy="36849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rgbClr val="ED7D3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99" name="Picture 98">
                <a:extLst>
                  <a:ext uri="{FF2B5EF4-FFF2-40B4-BE49-F238E27FC236}">
                    <a16:creationId xmlns:a16="http://schemas.microsoft.com/office/drawing/2014/main" id="{12146149-6A44-4F53-B48B-AEC1F6AC7CAA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 cstate="email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-168"/>
              <a:stretch/>
            </p:blipFill>
            <p:spPr>
              <a:xfrm>
                <a:off x="10881623" y="5101853"/>
                <a:ext cx="253746" cy="274320"/>
              </a:xfrm>
              <a:prstGeom prst="rect">
                <a:avLst/>
              </a:prstGeom>
            </p:spPr>
          </p:pic>
        </p:grpSp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147AF101-0380-4AC2-AF22-47CF268B972A}"/>
                </a:ext>
              </a:extLst>
            </p:cNvPr>
            <p:cNvGrpSpPr/>
            <p:nvPr/>
          </p:nvGrpSpPr>
          <p:grpSpPr>
            <a:xfrm>
              <a:off x="11479945" y="5054768"/>
              <a:ext cx="374904" cy="368490"/>
              <a:chOff x="11479945" y="5054768"/>
              <a:chExt cx="374904" cy="368490"/>
            </a:xfrm>
          </p:grpSpPr>
          <p:sp>
            <p:nvSpPr>
              <p:cNvPr id="96" name="Rectangle 95">
                <a:extLst>
                  <a:ext uri="{FF2B5EF4-FFF2-40B4-BE49-F238E27FC236}">
                    <a16:creationId xmlns:a16="http://schemas.microsoft.com/office/drawing/2014/main" id="{7C9B7363-CB2D-4358-868B-D5F5902E236F}"/>
                  </a:ext>
                </a:extLst>
              </p:cNvPr>
              <p:cNvSpPr/>
              <p:nvPr/>
            </p:nvSpPr>
            <p:spPr>
              <a:xfrm>
                <a:off x="11479945" y="5054768"/>
                <a:ext cx="374904" cy="368490"/>
              </a:xfrm>
              <a:prstGeom prst="rect">
                <a:avLst/>
              </a:prstGeom>
              <a:solidFill>
                <a:srgbClr val="FFE699"/>
              </a:solidFill>
              <a:ln>
                <a:solidFill>
                  <a:srgbClr val="ED7D3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97" name="Picture 96">
                <a:extLst>
                  <a:ext uri="{FF2B5EF4-FFF2-40B4-BE49-F238E27FC236}">
                    <a16:creationId xmlns:a16="http://schemas.microsoft.com/office/drawing/2014/main" id="{F2FA0CD2-A04E-484A-9A7F-DF29DA05E961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 cstate="email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-168"/>
              <a:stretch/>
            </p:blipFill>
            <p:spPr>
              <a:xfrm>
                <a:off x="11554719" y="5101853"/>
                <a:ext cx="253746" cy="274320"/>
              </a:xfrm>
              <a:prstGeom prst="rect">
                <a:avLst/>
              </a:prstGeom>
            </p:spPr>
          </p:pic>
        </p:grpSp>
        <p:pic>
          <p:nvPicPr>
            <p:cNvPr id="62" name="Picture 61">
              <a:extLst>
                <a:ext uri="{FF2B5EF4-FFF2-40B4-BE49-F238E27FC236}">
                  <a16:creationId xmlns:a16="http://schemas.microsoft.com/office/drawing/2014/main" id="{8AF37A28-017F-4707-8318-B9D9E2B4C91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168"/>
            <a:stretch/>
          </p:blipFill>
          <p:spPr>
            <a:xfrm>
              <a:off x="10881623" y="1946641"/>
              <a:ext cx="253746" cy="274320"/>
            </a:xfrm>
            <a:prstGeom prst="rect">
              <a:avLst/>
            </a:prstGeom>
          </p:spPr>
        </p:pic>
        <p:pic>
          <p:nvPicPr>
            <p:cNvPr id="63" name="Picture 62">
              <a:extLst>
                <a:ext uri="{FF2B5EF4-FFF2-40B4-BE49-F238E27FC236}">
                  <a16:creationId xmlns:a16="http://schemas.microsoft.com/office/drawing/2014/main" id="{7011BB28-E432-4845-A3AB-0B1BA6EBDE2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168"/>
            <a:stretch/>
          </p:blipFill>
          <p:spPr>
            <a:xfrm>
              <a:off x="10881623" y="2857498"/>
              <a:ext cx="253746" cy="274320"/>
            </a:xfrm>
            <a:prstGeom prst="rect">
              <a:avLst/>
            </a:prstGeom>
          </p:spPr>
        </p:pic>
        <p:pic>
          <p:nvPicPr>
            <p:cNvPr id="64" name="Picture 63">
              <a:extLst>
                <a:ext uri="{FF2B5EF4-FFF2-40B4-BE49-F238E27FC236}">
                  <a16:creationId xmlns:a16="http://schemas.microsoft.com/office/drawing/2014/main" id="{4911B3FC-15D4-47E0-90CA-89E1C8DE15C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168"/>
            <a:stretch/>
          </p:blipFill>
          <p:spPr>
            <a:xfrm>
              <a:off x="10881623" y="4199801"/>
              <a:ext cx="253746" cy="274320"/>
            </a:xfrm>
            <a:prstGeom prst="rect">
              <a:avLst/>
            </a:prstGeom>
          </p:spPr>
        </p:pic>
        <p:pic>
          <p:nvPicPr>
            <p:cNvPr id="65" name="Picture 64">
              <a:extLst>
                <a:ext uri="{FF2B5EF4-FFF2-40B4-BE49-F238E27FC236}">
                  <a16:creationId xmlns:a16="http://schemas.microsoft.com/office/drawing/2014/main" id="{D310409B-4388-4626-9803-363B9213F4A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168"/>
            <a:stretch/>
          </p:blipFill>
          <p:spPr>
            <a:xfrm>
              <a:off x="10881623" y="5533660"/>
              <a:ext cx="253746" cy="274320"/>
            </a:xfrm>
            <a:prstGeom prst="rect">
              <a:avLst/>
            </a:prstGeom>
          </p:spPr>
        </p:pic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93CDD056-0831-4786-9223-D70401FC9354}"/>
                </a:ext>
              </a:extLst>
            </p:cNvPr>
            <p:cNvGrpSpPr/>
            <p:nvPr/>
          </p:nvGrpSpPr>
          <p:grpSpPr>
            <a:xfrm>
              <a:off x="10823338" y="1469654"/>
              <a:ext cx="363993" cy="368490"/>
              <a:chOff x="10823338" y="1469654"/>
              <a:chExt cx="363993" cy="368490"/>
            </a:xfrm>
          </p:grpSpPr>
          <p:sp>
            <p:nvSpPr>
              <p:cNvPr id="94" name="Rectangle 93">
                <a:extLst>
                  <a:ext uri="{FF2B5EF4-FFF2-40B4-BE49-F238E27FC236}">
                    <a16:creationId xmlns:a16="http://schemas.microsoft.com/office/drawing/2014/main" id="{6630EDC2-18EA-453F-938A-1B6D93128164}"/>
                  </a:ext>
                </a:extLst>
              </p:cNvPr>
              <p:cNvSpPr/>
              <p:nvPr/>
            </p:nvSpPr>
            <p:spPr>
              <a:xfrm>
                <a:off x="10823338" y="1469654"/>
                <a:ext cx="363993" cy="368490"/>
              </a:xfrm>
              <a:prstGeom prst="rect">
                <a:avLst/>
              </a:prstGeom>
              <a:noFill/>
              <a:ln>
                <a:solidFill>
                  <a:srgbClr val="7F6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95" name="Picture 94">
                <a:extLst>
                  <a:ext uri="{FF2B5EF4-FFF2-40B4-BE49-F238E27FC236}">
                    <a16:creationId xmlns:a16="http://schemas.microsoft.com/office/drawing/2014/main" id="{263006C9-EA9B-40FE-A3CC-0CC9924CE77D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email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10881133" y="1523569"/>
                <a:ext cx="254727" cy="274320"/>
              </a:xfrm>
              <a:prstGeom prst="rect">
                <a:avLst/>
              </a:prstGeom>
            </p:spPr>
          </p:pic>
        </p:grpSp>
        <p:grpSp>
          <p:nvGrpSpPr>
            <p:cNvPr id="67" name="Group 66">
              <a:extLst>
                <a:ext uri="{FF2B5EF4-FFF2-40B4-BE49-F238E27FC236}">
                  <a16:creationId xmlns:a16="http://schemas.microsoft.com/office/drawing/2014/main" id="{65E94CCB-CB8E-476D-B3F0-26D33218FAFE}"/>
                </a:ext>
              </a:extLst>
            </p:cNvPr>
            <p:cNvGrpSpPr/>
            <p:nvPr/>
          </p:nvGrpSpPr>
          <p:grpSpPr>
            <a:xfrm>
              <a:off x="11479945" y="1469654"/>
              <a:ext cx="374904" cy="368490"/>
              <a:chOff x="11479945" y="1469654"/>
              <a:chExt cx="374904" cy="368490"/>
            </a:xfrm>
          </p:grpSpPr>
          <p:sp>
            <p:nvSpPr>
              <p:cNvPr id="92" name="Rectangle 91">
                <a:extLst>
                  <a:ext uri="{FF2B5EF4-FFF2-40B4-BE49-F238E27FC236}">
                    <a16:creationId xmlns:a16="http://schemas.microsoft.com/office/drawing/2014/main" id="{7A1410B1-0485-420C-898C-5A9BC138721C}"/>
                  </a:ext>
                </a:extLst>
              </p:cNvPr>
              <p:cNvSpPr/>
              <p:nvPr/>
            </p:nvSpPr>
            <p:spPr>
              <a:xfrm>
                <a:off x="11479945" y="1469654"/>
                <a:ext cx="374904" cy="368490"/>
              </a:xfrm>
              <a:prstGeom prst="rect">
                <a:avLst/>
              </a:prstGeom>
              <a:noFill/>
              <a:ln>
                <a:solidFill>
                  <a:srgbClr val="7F6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93" name="Picture 92">
                <a:extLst>
                  <a:ext uri="{FF2B5EF4-FFF2-40B4-BE49-F238E27FC236}">
                    <a16:creationId xmlns:a16="http://schemas.microsoft.com/office/drawing/2014/main" id="{41F2A46B-CA31-48E7-9403-A70DDC8D72CA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email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11554229" y="1512484"/>
                <a:ext cx="254727" cy="274320"/>
              </a:xfrm>
              <a:prstGeom prst="rect">
                <a:avLst/>
              </a:prstGeom>
            </p:spPr>
          </p:pic>
        </p:grpSp>
        <p:pic>
          <p:nvPicPr>
            <p:cNvPr id="68" name="Picture 67">
              <a:extLst>
                <a:ext uri="{FF2B5EF4-FFF2-40B4-BE49-F238E27FC236}">
                  <a16:creationId xmlns:a16="http://schemas.microsoft.com/office/drawing/2014/main" id="{ADEBE845-C3DF-4D7A-9E07-33144B39D99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1552742" y="1953972"/>
              <a:ext cx="254727" cy="274320"/>
            </a:xfrm>
            <a:prstGeom prst="rect">
              <a:avLst/>
            </a:prstGeom>
          </p:spPr>
        </p:pic>
        <p:pic>
          <p:nvPicPr>
            <p:cNvPr id="69" name="Picture 68">
              <a:extLst>
                <a:ext uri="{FF2B5EF4-FFF2-40B4-BE49-F238E27FC236}">
                  <a16:creationId xmlns:a16="http://schemas.microsoft.com/office/drawing/2014/main" id="{491A9933-BC98-452E-A38B-83DC3C0FAD8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1552742" y="2854439"/>
              <a:ext cx="254727" cy="274320"/>
            </a:xfrm>
            <a:prstGeom prst="rect">
              <a:avLst/>
            </a:prstGeom>
          </p:spPr>
        </p:pic>
        <p:pic>
          <p:nvPicPr>
            <p:cNvPr id="70" name="Picture 69">
              <a:extLst>
                <a:ext uri="{FF2B5EF4-FFF2-40B4-BE49-F238E27FC236}">
                  <a16:creationId xmlns:a16="http://schemas.microsoft.com/office/drawing/2014/main" id="{AE124BE3-3FBE-4E47-B4CA-D4910AD2146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0881133" y="3286707"/>
              <a:ext cx="254727" cy="274320"/>
            </a:xfrm>
            <a:prstGeom prst="rect">
              <a:avLst/>
            </a:prstGeom>
          </p:spPr>
        </p:pic>
        <p:pic>
          <p:nvPicPr>
            <p:cNvPr id="71" name="Picture 70">
              <a:extLst>
                <a:ext uri="{FF2B5EF4-FFF2-40B4-BE49-F238E27FC236}">
                  <a16:creationId xmlns:a16="http://schemas.microsoft.com/office/drawing/2014/main" id="{C8586527-3048-4C3A-B388-808541B43C8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0881133" y="3721894"/>
              <a:ext cx="254727" cy="274320"/>
            </a:xfrm>
            <a:prstGeom prst="rect">
              <a:avLst/>
            </a:prstGeom>
          </p:spPr>
        </p:pic>
        <p:pic>
          <p:nvPicPr>
            <p:cNvPr id="72" name="Picture 71">
              <a:extLst>
                <a:ext uri="{FF2B5EF4-FFF2-40B4-BE49-F238E27FC236}">
                  <a16:creationId xmlns:a16="http://schemas.microsoft.com/office/drawing/2014/main" id="{566B2DED-1468-401B-8311-1B970A3F807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1552742" y="3697578"/>
              <a:ext cx="254727" cy="274320"/>
            </a:xfrm>
            <a:prstGeom prst="rect">
              <a:avLst/>
            </a:prstGeom>
          </p:spPr>
        </p:pic>
        <p:pic>
          <p:nvPicPr>
            <p:cNvPr id="73" name="Picture 72">
              <a:extLst>
                <a:ext uri="{FF2B5EF4-FFF2-40B4-BE49-F238E27FC236}">
                  <a16:creationId xmlns:a16="http://schemas.microsoft.com/office/drawing/2014/main" id="{E23A9A69-0080-4DF8-A2A3-178DBECC0BD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1552742" y="4199801"/>
              <a:ext cx="254727" cy="274320"/>
            </a:xfrm>
            <a:prstGeom prst="rect">
              <a:avLst/>
            </a:prstGeom>
          </p:spPr>
        </p:pic>
        <p:pic>
          <p:nvPicPr>
            <p:cNvPr id="74" name="Picture 73">
              <a:extLst>
                <a:ext uri="{FF2B5EF4-FFF2-40B4-BE49-F238E27FC236}">
                  <a16:creationId xmlns:a16="http://schemas.microsoft.com/office/drawing/2014/main" id="{D967FCB6-854E-4045-854A-36CA25B4DFB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1552742" y="4633115"/>
              <a:ext cx="254727" cy="274320"/>
            </a:xfrm>
            <a:prstGeom prst="rect">
              <a:avLst/>
            </a:prstGeom>
          </p:spPr>
        </p:pic>
        <p:pic>
          <p:nvPicPr>
            <p:cNvPr id="75" name="Picture 74">
              <a:extLst>
                <a:ext uri="{FF2B5EF4-FFF2-40B4-BE49-F238E27FC236}">
                  <a16:creationId xmlns:a16="http://schemas.microsoft.com/office/drawing/2014/main" id="{EF338479-6FB3-41E2-ADCF-F6A04460570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0881133" y="4656494"/>
              <a:ext cx="254727" cy="274320"/>
            </a:xfrm>
            <a:prstGeom prst="rect">
              <a:avLst/>
            </a:prstGeom>
          </p:spPr>
        </p:pic>
        <p:pic>
          <p:nvPicPr>
            <p:cNvPr id="76" name="Picture 75">
              <a:extLst>
                <a:ext uri="{FF2B5EF4-FFF2-40B4-BE49-F238E27FC236}">
                  <a16:creationId xmlns:a16="http://schemas.microsoft.com/office/drawing/2014/main" id="{E4165100-12EC-42C6-9AD4-E1F1EA335E4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1552742" y="5533660"/>
              <a:ext cx="254727" cy="274320"/>
            </a:xfrm>
            <a:prstGeom prst="rect">
              <a:avLst/>
            </a:prstGeom>
          </p:spPr>
        </p:pic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DC7A9602-F605-45D4-8205-CDDD62BB5868}"/>
                </a:ext>
              </a:extLst>
            </p:cNvPr>
            <p:cNvGrpSpPr/>
            <p:nvPr/>
          </p:nvGrpSpPr>
          <p:grpSpPr>
            <a:xfrm>
              <a:off x="637229" y="6082147"/>
              <a:ext cx="4264645" cy="266437"/>
              <a:chOff x="637229" y="6082147"/>
              <a:chExt cx="4264645" cy="266437"/>
            </a:xfrm>
          </p:grpSpPr>
          <p:grpSp>
            <p:nvGrpSpPr>
              <p:cNvPr id="80" name="Group 79">
                <a:extLst>
                  <a:ext uri="{FF2B5EF4-FFF2-40B4-BE49-F238E27FC236}">
                    <a16:creationId xmlns:a16="http://schemas.microsoft.com/office/drawing/2014/main" id="{CE335E61-233C-44C6-A91F-2645857A2B7B}"/>
                  </a:ext>
                </a:extLst>
              </p:cNvPr>
              <p:cNvGrpSpPr/>
              <p:nvPr/>
            </p:nvGrpSpPr>
            <p:grpSpPr>
              <a:xfrm>
                <a:off x="637229" y="6082147"/>
                <a:ext cx="712655" cy="266437"/>
                <a:chOff x="637229" y="6243330"/>
                <a:chExt cx="985623" cy="368490"/>
              </a:xfrm>
            </p:grpSpPr>
            <p:sp>
              <p:nvSpPr>
                <p:cNvPr id="90" name="Rectangle 89">
                  <a:extLst>
                    <a:ext uri="{FF2B5EF4-FFF2-40B4-BE49-F238E27FC236}">
                      <a16:creationId xmlns:a16="http://schemas.microsoft.com/office/drawing/2014/main" id="{7E3A5A60-2243-46FF-9366-A310674452CC}"/>
                    </a:ext>
                  </a:extLst>
                </p:cNvPr>
                <p:cNvSpPr/>
                <p:nvPr/>
              </p:nvSpPr>
              <p:spPr>
                <a:xfrm>
                  <a:off x="637229" y="6243330"/>
                  <a:ext cx="374904" cy="368490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1" name="TextBox 90">
                  <a:extLst>
                    <a:ext uri="{FF2B5EF4-FFF2-40B4-BE49-F238E27FC236}">
                      <a16:creationId xmlns:a16="http://schemas.microsoft.com/office/drawing/2014/main" id="{CA5BC27A-FC9F-4E5C-858C-ECEF87D5B7F2}"/>
                    </a:ext>
                  </a:extLst>
                </p:cNvPr>
                <p:cNvSpPr txBox="1"/>
                <p:nvPr/>
              </p:nvSpPr>
              <p:spPr>
                <a:xfrm>
                  <a:off x="942858" y="6246980"/>
                  <a:ext cx="679994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000" dirty="0">
                      <a:solidFill>
                        <a:schemeClr val="accent2">
                          <a:lumMod val="50000"/>
                        </a:schemeClr>
                      </a:solidFill>
                    </a:rPr>
                    <a:t>Summary</a:t>
                  </a:r>
                </a:p>
              </p:txBody>
            </p:sp>
          </p:grpSp>
          <p:grpSp>
            <p:nvGrpSpPr>
              <p:cNvPr id="81" name="Group 80">
                <a:extLst>
                  <a:ext uri="{FF2B5EF4-FFF2-40B4-BE49-F238E27FC236}">
                    <a16:creationId xmlns:a16="http://schemas.microsoft.com/office/drawing/2014/main" id="{7F35E4BF-7CE9-4293-A79E-B4AA58B660EE}"/>
                  </a:ext>
                </a:extLst>
              </p:cNvPr>
              <p:cNvGrpSpPr/>
              <p:nvPr/>
            </p:nvGrpSpPr>
            <p:grpSpPr>
              <a:xfrm>
                <a:off x="1508195" y="6082147"/>
                <a:ext cx="731992" cy="266437"/>
                <a:chOff x="2067031" y="6243330"/>
                <a:chExt cx="1012366" cy="368490"/>
              </a:xfrm>
            </p:grpSpPr>
            <p:sp>
              <p:nvSpPr>
                <p:cNvPr id="88" name="Rectangle 87">
                  <a:extLst>
                    <a:ext uri="{FF2B5EF4-FFF2-40B4-BE49-F238E27FC236}">
                      <a16:creationId xmlns:a16="http://schemas.microsoft.com/office/drawing/2014/main" id="{BC820014-06DE-4320-9265-FE32D6F733C8}"/>
                    </a:ext>
                  </a:extLst>
                </p:cNvPr>
                <p:cNvSpPr/>
                <p:nvPr/>
              </p:nvSpPr>
              <p:spPr>
                <a:xfrm>
                  <a:off x="2067031" y="6243330"/>
                  <a:ext cx="363993" cy="368490"/>
                </a:xfrm>
                <a:prstGeom prst="rect">
                  <a:avLst/>
                </a:prstGeom>
                <a:solidFill>
                  <a:schemeClr val="accent1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TextBox 88">
                  <a:extLst>
                    <a:ext uri="{FF2B5EF4-FFF2-40B4-BE49-F238E27FC236}">
                      <a16:creationId xmlns:a16="http://schemas.microsoft.com/office/drawing/2014/main" id="{80266988-4775-40FD-8D88-96EC22789AFF}"/>
                    </a:ext>
                  </a:extLst>
                </p:cNvPr>
                <p:cNvSpPr txBox="1"/>
                <p:nvPr/>
              </p:nvSpPr>
              <p:spPr>
                <a:xfrm>
                  <a:off x="2368946" y="6246980"/>
                  <a:ext cx="710451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000" dirty="0">
                      <a:solidFill>
                        <a:schemeClr val="accent2">
                          <a:lumMod val="50000"/>
                        </a:schemeClr>
                      </a:solidFill>
                    </a:rPr>
                    <a:t>Links Only</a:t>
                  </a:r>
                </a:p>
              </p:txBody>
            </p:sp>
          </p:grpSp>
          <p:grpSp>
            <p:nvGrpSpPr>
              <p:cNvPr id="82" name="Group 81">
                <a:extLst>
                  <a:ext uri="{FF2B5EF4-FFF2-40B4-BE49-F238E27FC236}">
                    <a16:creationId xmlns:a16="http://schemas.microsoft.com/office/drawing/2014/main" id="{9D4125B6-0ECD-4DCD-A33E-DAE35D8AD208}"/>
                  </a:ext>
                </a:extLst>
              </p:cNvPr>
              <p:cNvGrpSpPr/>
              <p:nvPr/>
            </p:nvGrpSpPr>
            <p:grpSpPr>
              <a:xfrm>
                <a:off x="2370788" y="6082147"/>
                <a:ext cx="1295911" cy="266437"/>
                <a:chOff x="3460552" y="6185844"/>
                <a:chExt cx="1792283" cy="368490"/>
              </a:xfrm>
            </p:grpSpPr>
            <p:sp>
              <p:nvSpPr>
                <p:cNvPr id="86" name="Rectangle 85">
                  <a:extLst>
                    <a:ext uri="{FF2B5EF4-FFF2-40B4-BE49-F238E27FC236}">
                      <a16:creationId xmlns:a16="http://schemas.microsoft.com/office/drawing/2014/main" id="{DC85D4FF-07DC-4128-8491-142CC30E27A3}"/>
                    </a:ext>
                  </a:extLst>
                </p:cNvPr>
                <p:cNvSpPr/>
                <p:nvPr/>
              </p:nvSpPr>
              <p:spPr>
                <a:xfrm>
                  <a:off x="3460552" y="6185844"/>
                  <a:ext cx="363992" cy="368490"/>
                </a:xfrm>
                <a:prstGeom prst="rect">
                  <a:avLst/>
                </a:prstGeom>
                <a:solidFill>
                  <a:srgbClr val="FFE699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" name="TextBox 86">
                  <a:extLst>
                    <a:ext uri="{FF2B5EF4-FFF2-40B4-BE49-F238E27FC236}">
                      <a16:creationId xmlns:a16="http://schemas.microsoft.com/office/drawing/2014/main" id="{51B3BD72-5917-424E-8BCE-E2AAB30966B6}"/>
                    </a:ext>
                  </a:extLst>
                </p:cNvPr>
                <p:cNvSpPr txBox="1"/>
                <p:nvPr/>
              </p:nvSpPr>
              <p:spPr>
                <a:xfrm>
                  <a:off x="3753699" y="6208656"/>
                  <a:ext cx="1499136" cy="3405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000" dirty="0">
                      <a:solidFill>
                        <a:schemeClr val="accent2">
                          <a:lumMod val="50000"/>
                        </a:schemeClr>
                      </a:solidFill>
                    </a:rPr>
                    <a:t>Limited to Scope</a:t>
                  </a:r>
                </a:p>
              </p:txBody>
            </p:sp>
          </p:grpSp>
          <p:grpSp>
            <p:nvGrpSpPr>
              <p:cNvPr id="83" name="Group 82">
                <a:extLst>
                  <a:ext uri="{FF2B5EF4-FFF2-40B4-BE49-F238E27FC236}">
                    <a16:creationId xmlns:a16="http://schemas.microsoft.com/office/drawing/2014/main" id="{A3474D37-1CB5-4E74-961D-1256135D782D}"/>
                  </a:ext>
                </a:extLst>
              </p:cNvPr>
              <p:cNvGrpSpPr/>
              <p:nvPr/>
            </p:nvGrpSpPr>
            <p:grpSpPr>
              <a:xfrm>
                <a:off x="3617184" y="6082147"/>
                <a:ext cx="1284690" cy="266437"/>
                <a:chOff x="3460552" y="6185844"/>
                <a:chExt cx="1776765" cy="368490"/>
              </a:xfrm>
            </p:grpSpPr>
            <p:sp>
              <p:nvSpPr>
                <p:cNvPr id="84" name="Rectangle 83">
                  <a:extLst>
                    <a:ext uri="{FF2B5EF4-FFF2-40B4-BE49-F238E27FC236}">
                      <a16:creationId xmlns:a16="http://schemas.microsoft.com/office/drawing/2014/main" id="{7EB06353-FE51-487E-A70C-5D9A8EE8CC6B}"/>
                    </a:ext>
                  </a:extLst>
                </p:cNvPr>
                <p:cNvSpPr/>
                <p:nvPr/>
              </p:nvSpPr>
              <p:spPr>
                <a:xfrm>
                  <a:off x="3460552" y="6185844"/>
                  <a:ext cx="363992" cy="368490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TextBox 84">
                  <a:extLst>
                    <a:ext uri="{FF2B5EF4-FFF2-40B4-BE49-F238E27FC236}">
                      <a16:creationId xmlns:a16="http://schemas.microsoft.com/office/drawing/2014/main" id="{820452CF-A43F-4E9A-BD96-90DE9DF16259}"/>
                    </a:ext>
                  </a:extLst>
                </p:cNvPr>
                <p:cNvSpPr txBox="1"/>
                <p:nvPr/>
              </p:nvSpPr>
              <p:spPr>
                <a:xfrm>
                  <a:off x="3753699" y="6208656"/>
                  <a:ext cx="1483618" cy="3405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000" dirty="0">
                      <a:solidFill>
                        <a:schemeClr val="accent2">
                          <a:lumMod val="50000"/>
                        </a:schemeClr>
                      </a:solidFill>
                    </a:rPr>
                    <a:t>Non-Confidential</a:t>
                  </a:r>
                </a:p>
              </p:txBody>
            </p:sp>
          </p:grpSp>
        </p:grpSp>
        <p:pic>
          <p:nvPicPr>
            <p:cNvPr id="78" name="Picture 77">
              <a:extLst>
                <a:ext uri="{FF2B5EF4-FFF2-40B4-BE49-F238E27FC236}">
                  <a16:creationId xmlns:a16="http://schemas.microsoft.com/office/drawing/2014/main" id="{0071C6B0-7137-457A-8C8E-BCBD1997684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168"/>
            <a:stretch/>
          </p:blipFill>
          <p:spPr>
            <a:xfrm>
              <a:off x="11539584" y="2385163"/>
              <a:ext cx="253746" cy="274320"/>
            </a:xfrm>
            <a:prstGeom prst="rect">
              <a:avLst/>
            </a:prstGeom>
          </p:spPr>
        </p:pic>
        <p:pic>
          <p:nvPicPr>
            <p:cNvPr id="79" name="Picture 78">
              <a:extLst>
                <a:ext uri="{FF2B5EF4-FFF2-40B4-BE49-F238E27FC236}">
                  <a16:creationId xmlns:a16="http://schemas.microsoft.com/office/drawing/2014/main" id="{62CD71DA-0E99-4601-93FC-70CF8ABF64F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168"/>
            <a:stretch/>
          </p:blipFill>
          <p:spPr>
            <a:xfrm>
              <a:off x="11539584" y="3271338"/>
              <a:ext cx="253746" cy="27432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15003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369" y="163412"/>
            <a:ext cx="959019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200" b="1">
                <a:solidFill>
                  <a:srgbClr val="EFE3C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Channels</a:t>
            </a:r>
            <a:endParaRPr lang="en-IN" sz="4200" b="1" dirty="0">
              <a:solidFill>
                <a:srgbClr val="EFE3C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34A1CFD6-77E7-494D-9DD9-28331D299B60}"/>
              </a:ext>
            </a:extLst>
          </p:cNvPr>
          <p:cNvGrpSpPr/>
          <p:nvPr/>
        </p:nvGrpSpPr>
        <p:grpSpPr>
          <a:xfrm>
            <a:off x="697188" y="1018110"/>
            <a:ext cx="11303887" cy="5690234"/>
            <a:chOff x="637228" y="658350"/>
            <a:chExt cx="11303887" cy="5690234"/>
          </a:xfrm>
        </p:grpSpPr>
        <p:grpSp>
          <p:nvGrpSpPr>
            <p:cNvPr id="115" name="Group 114">
              <a:extLst>
                <a:ext uri="{FF2B5EF4-FFF2-40B4-BE49-F238E27FC236}">
                  <a16:creationId xmlns:a16="http://schemas.microsoft.com/office/drawing/2014/main" id="{51F3A9C8-395E-4811-8ADA-046953FDA317}"/>
                </a:ext>
              </a:extLst>
            </p:cNvPr>
            <p:cNvGrpSpPr/>
            <p:nvPr/>
          </p:nvGrpSpPr>
          <p:grpSpPr>
            <a:xfrm>
              <a:off x="637229" y="658350"/>
              <a:ext cx="11303886" cy="746665"/>
              <a:chOff x="637229" y="658350"/>
              <a:chExt cx="11303886" cy="746665"/>
            </a:xfrm>
          </p:grpSpPr>
          <p:sp>
            <p:nvSpPr>
              <p:cNvPr id="218" name="TextBox 217">
                <a:extLst>
                  <a:ext uri="{FF2B5EF4-FFF2-40B4-BE49-F238E27FC236}">
                    <a16:creationId xmlns:a16="http://schemas.microsoft.com/office/drawing/2014/main" id="{A683F1FB-4F19-4515-A77F-67A3085D9DF5}"/>
                  </a:ext>
                </a:extLst>
              </p:cNvPr>
              <p:cNvSpPr txBox="1"/>
              <p:nvPr/>
            </p:nvSpPr>
            <p:spPr>
              <a:xfrm>
                <a:off x="9975269" y="980283"/>
                <a:ext cx="662642" cy="415498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bg1"/>
                </a:solidFill>
              </a:ln>
            </p:spPr>
            <p:txBody>
              <a:bodyPr wrap="square" lIns="18288" tIns="45720" rIns="18288" bIns="45720" rtlCol="0" anchor="ctr">
                <a:spAutoFit/>
              </a:bodyPr>
              <a:lstStyle/>
              <a:p>
                <a:pPr algn="ctr"/>
                <a:r>
                  <a:rPr lang="en-US" sz="1050" dirty="0">
                    <a:solidFill>
                      <a:schemeClr val="bg1"/>
                    </a:solidFill>
                  </a:rPr>
                  <a:t>ORG Workspace</a:t>
                </a:r>
              </a:p>
            </p:txBody>
          </p:sp>
          <p:sp>
            <p:nvSpPr>
              <p:cNvPr id="219" name="TextBox 218">
                <a:extLst>
                  <a:ext uri="{FF2B5EF4-FFF2-40B4-BE49-F238E27FC236}">
                    <a16:creationId xmlns:a16="http://schemas.microsoft.com/office/drawing/2014/main" id="{8152249B-458A-4062-AACF-86EDF60222E4}"/>
                  </a:ext>
                </a:extLst>
              </p:cNvPr>
              <p:cNvSpPr txBox="1"/>
              <p:nvPr/>
            </p:nvSpPr>
            <p:spPr>
              <a:xfrm>
                <a:off x="10632271" y="980283"/>
                <a:ext cx="793258" cy="415498"/>
              </a:xfrm>
              <a:prstGeom prst="rect">
                <a:avLst/>
              </a:prstGeom>
              <a:solidFill>
                <a:schemeClr val="accent5">
                  <a:lumMod val="50000"/>
                </a:schemeClr>
              </a:solidFill>
              <a:ln>
                <a:solidFill>
                  <a:schemeClr val="bg1"/>
                </a:solidFill>
              </a:ln>
            </p:spPr>
            <p:txBody>
              <a:bodyPr wrap="square" lIns="0" tIns="45720" rIns="0" bIns="45720" rtlCol="0" anchor="ctr">
                <a:spAutoFit/>
              </a:bodyPr>
              <a:lstStyle/>
              <a:p>
                <a:pPr algn="ctr"/>
                <a:r>
                  <a:rPr lang="en-US" sz="1050" dirty="0">
                    <a:solidFill>
                      <a:schemeClr val="bg1"/>
                    </a:solidFill>
                  </a:rPr>
                  <a:t>ORG Mobile App</a:t>
                </a:r>
              </a:p>
            </p:txBody>
          </p:sp>
          <p:sp>
            <p:nvSpPr>
              <p:cNvPr id="220" name="TextBox 219">
                <a:extLst>
                  <a:ext uri="{FF2B5EF4-FFF2-40B4-BE49-F238E27FC236}">
                    <a16:creationId xmlns:a16="http://schemas.microsoft.com/office/drawing/2014/main" id="{E71A270D-8FAF-4B9A-AF2C-B095D7E2D3DB}"/>
                  </a:ext>
                </a:extLst>
              </p:cNvPr>
              <p:cNvSpPr txBox="1"/>
              <p:nvPr/>
            </p:nvSpPr>
            <p:spPr>
              <a:xfrm>
                <a:off x="11419889" y="982592"/>
                <a:ext cx="495017" cy="410882"/>
              </a:xfrm>
              <a:prstGeom prst="rect">
                <a:avLst/>
              </a:prstGeom>
              <a:solidFill>
                <a:schemeClr val="accent4">
                  <a:lumMod val="50000"/>
                </a:schemeClr>
              </a:solidFill>
              <a:ln>
                <a:solidFill>
                  <a:schemeClr val="bg1"/>
                </a:solidFill>
              </a:ln>
            </p:spPr>
            <p:txBody>
              <a:bodyPr wrap="square" lIns="0" tIns="128016" rIns="0" bIns="118872" rtlCol="0" anchor="ctr">
                <a:spAutoFit/>
              </a:bodyPr>
              <a:lstStyle/>
              <a:p>
                <a:pPr algn="ctr"/>
                <a:r>
                  <a:rPr lang="en-US" sz="1050" dirty="0" err="1">
                    <a:solidFill>
                      <a:schemeClr val="bg1"/>
                    </a:solidFill>
                  </a:rPr>
                  <a:t>SasS</a:t>
                </a:r>
                <a:endParaRPr lang="en-US" sz="105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21" name="TextBox 220">
                <a:extLst>
                  <a:ext uri="{FF2B5EF4-FFF2-40B4-BE49-F238E27FC236}">
                    <a16:creationId xmlns:a16="http://schemas.microsoft.com/office/drawing/2014/main" id="{00546480-6F04-4CC6-8496-B505EE3DCA4D}"/>
                  </a:ext>
                </a:extLst>
              </p:cNvPr>
              <p:cNvSpPr txBox="1"/>
              <p:nvPr/>
            </p:nvSpPr>
            <p:spPr>
              <a:xfrm>
                <a:off x="637229" y="980283"/>
                <a:ext cx="1084888" cy="424732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/>
                </a:solidFill>
              </a:ln>
            </p:spPr>
            <p:txBody>
              <a:bodyPr wrap="square" lIns="18288" tIns="118872" rIns="18288" bIns="118872" rtlCol="0" anchor="ctr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</a:rPr>
                  <a:t>Purpose</a:t>
                </a:r>
              </a:p>
            </p:txBody>
          </p:sp>
          <p:sp>
            <p:nvSpPr>
              <p:cNvPr id="222" name="TextBox 221">
                <a:extLst>
                  <a:ext uri="{FF2B5EF4-FFF2-40B4-BE49-F238E27FC236}">
                    <a16:creationId xmlns:a16="http://schemas.microsoft.com/office/drawing/2014/main" id="{52A1D42C-249B-4268-B3DC-C856A43750FB}"/>
                  </a:ext>
                </a:extLst>
              </p:cNvPr>
              <p:cNvSpPr txBox="1"/>
              <p:nvPr/>
            </p:nvSpPr>
            <p:spPr>
              <a:xfrm>
                <a:off x="1813555" y="980283"/>
                <a:ext cx="1745720" cy="424732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/>
                </a:solidFill>
              </a:ln>
            </p:spPr>
            <p:txBody>
              <a:bodyPr wrap="square" lIns="18288" tIns="118872" rIns="18288" bIns="118872" rtlCol="0" anchor="ctr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</a:rPr>
                  <a:t>Type</a:t>
                </a:r>
              </a:p>
            </p:txBody>
          </p:sp>
          <p:sp>
            <p:nvSpPr>
              <p:cNvPr id="223" name="TextBox 222">
                <a:extLst>
                  <a:ext uri="{FF2B5EF4-FFF2-40B4-BE49-F238E27FC236}">
                    <a16:creationId xmlns:a16="http://schemas.microsoft.com/office/drawing/2014/main" id="{D21D9B2A-11FF-4608-A3DE-CBF6567AC5CF}"/>
                  </a:ext>
                </a:extLst>
              </p:cNvPr>
              <p:cNvSpPr txBox="1"/>
              <p:nvPr/>
            </p:nvSpPr>
            <p:spPr>
              <a:xfrm>
                <a:off x="3642549" y="980283"/>
                <a:ext cx="6217726" cy="424732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/>
                </a:solidFill>
              </a:ln>
            </p:spPr>
            <p:txBody>
              <a:bodyPr wrap="square" lIns="18288" tIns="118872" rIns="18288" bIns="118872" rtlCol="0" anchor="ctr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</a:rPr>
                  <a:t>Activity</a:t>
                </a:r>
              </a:p>
            </p:txBody>
          </p:sp>
          <p:pic>
            <p:nvPicPr>
              <p:cNvPr id="224" name="Picture 223">
                <a:extLst>
                  <a:ext uri="{FF2B5EF4-FFF2-40B4-BE49-F238E27FC236}">
                    <a16:creationId xmlns:a16="http://schemas.microsoft.com/office/drawing/2014/main" id="{37E095B5-5D5C-45CD-8061-AE7B0D116C1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11667195" y="679298"/>
                <a:ext cx="273920" cy="273920"/>
              </a:xfrm>
              <a:prstGeom prst="rect">
                <a:avLst/>
              </a:prstGeom>
            </p:spPr>
          </p:pic>
          <p:pic>
            <p:nvPicPr>
              <p:cNvPr id="225" name="Picture 2" descr="Image result for desktop/laptop icon">
                <a:extLst>
                  <a:ext uri="{FF2B5EF4-FFF2-40B4-BE49-F238E27FC236}">
                    <a16:creationId xmlns:a16="http://schemas.microsoft.com/office/drawing/2014/main" id="{7880F80A-3267-4F42-B644-ED3DD19FD4B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biLevel thresh="5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393936" y="666520"/>
                <a:ext cx="299480" cy="29947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26" name="Picture 225">
                <a:extLst>
                  <a:ext uri="{FF2B5EF4-FFF2-40B4-BE49-F238E27FC236}">
                    <a16:creationId xmlns:a16="http://schemas.microsoft.com/office/drawing/2014/main" id="{87AE8B5D-AD55-46C3-AFEB-00C05C3F4CC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10918414" y="684322"/>
                <a:ext cx="263872" cy="263872"/>
              </a:xfrm>
              <a:prstGeom prst="rect">
                <a:avLst/>
              </a:prstGeom>
            </p:spPr>
          </p:pic>
          <p:pic>
            <p:nvPicPr>
              <p:cNvPr id="227" name="Picture 2" descr="Image result for desktop/laptop icon">
                <a:extLst>
                  <a:ext uri="{FF2B5EF4-FFF2-40B4-BE49-F238E27FC236}">
                    <a16:creationId xmlns:a16="http://schemas.microsoft.com/office/drawing/2014/main" id="{F3A4898E-232F-42D7-AC51-B3ECA7E9CAD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biLevel thresh="5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154352" y="658350"/>
                <a:ext cx="315817" cy="31581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116" name="Rectangle 115">
              <a:extLst>
                <a:ext uri="{FF2B5EF4-FFF2-40B4-BE49-F238E27FC236}">
                  <a16:creationId xmlns:a16="http://schemas.microsoft.com/office/drawing/2014/main" id="{D0288686-99B6-49FE-863E-6AB401EE42D2}"/>
                </a:ext>
              </a:extLst>
            </p:cNvPr>
            <p:cNvSpPr/>
            <p:nvPr/>
          </p:nvSpPr>
          <p:spPr>
            <a:xfrm rot="5400000">
              <a:off x="364105" y="3482625"/>
              <a:ext cx="1631134" cy="1084888"/>
            </a:xfrm>
            <a:prstGeom prst="rect">
              <a:avLst/>
            </a:prstGeom>
            <a:solidFill>
              <a:srgbClr val="2F55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tIns="0" rIns="91440" bIns="0" rtlCol="0" anchor="ctr"/>
            <a:lstStyle/>
            <a:p>
              <a:pPr algn="ctr"/>
              <a:r>
                <a:rPr lang="en-US" sz="1500" dirty="0"/>
                <a:t>Real-time Collaboration</a:t>
              </a:r>
            </a:p>
          </p:txBody>
        </p:sp>
        <p:sp>
          <p:nvSpPr>
            <p:cNvPr id="117" name="Rectangle 116">
              <a:extLst>
                <a:ext uri="{FF2B5EF4-FFF2-40B4-BE49-F238E27FC236}">
                  <a16:creationId xmlns:a16="http://schemas.microsoft.com/office/drawing/2014/main" id="{D258482A-6F5F-46A7-8CE4-37ABA2C4BCA5}"/>
                </a:ext>
              </a:extLst>
            </p:cNvPr>
            <p:cNvSpPr/>
            <p:nvPr/>
          </p:nvSpPr>
          <p:spPr>
            <a:xfrm rot="5400000">
              <a:off x="2289898" y="2746374"/>
              <a:ext cx="793023" cy="1745716"/>
            </a:xfrm>
            <a:prstGeom prst="rect">
              <a:avLst/>
            </a:prstGeom>
            <a:solidFill>
              <a:srgbClr val="2F55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1400" dirty="0"/>
                <a:t>Informal</a:t>
              </a:r>
            </a:p>
          </p:txBody>
        </p:sp>
        <p:sp>
          <p:nvSpPr>
            <p:cNvPr id="118" name="Rectangle 117">
              <a:extLst>
                <a:ext uri="{FF2B5EF4-FFF2-40B4-BE49-F238E27FC236}">
                  <a16:creationId xmlns:a16="http://schemas.microsoft.com/office/drawing/2014/main" id="{70DCE1B2-3C8E-46B5-B927-748FD2A27C99}"/>
                </a:ext>
              </a:extLst>
            </p:cNvPr>
            <p:cNvSpPr/>
            <p:nvPr/>
          </p:nvSpPr>
          <p:spPr>
            <a:xfrm rot="5400000">
              <a:off x="2289897" y="3571266"/>
              <a:ext cx="793023" cy="1745717"/>
            </a:xfrm>
            <a:prstGeom prst="rect">
              <a:avLst/>
            </a:prstGeom>
            <a:solidFill>
              <a:srgbClr val="2F55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1400" dirty="0"/>
                <a:t>Managed</a:t>
              </a:r>
            </a:p>
          </p:txBody>
        </p:sp>
        <p:sp>
          <p:nvSpPr>
            <p:cNvPr id="119" name="Rectangle 118">
              <a:extLst>
                <a:ext uri="{FF2B5EF4-FFF2-40B4-BE49-F238E27FC236}">
                  <a16:creationId xmlns:a16="http://schemas.microsoft.com/office/drawing/2014/main" id="{3AF6BBDB-2412-4E00-AAD8-2F93C025FDEF}"/>
                </a:ext>
              </a:extLst>
            </p:cNvPr>
            <p:cNvSpPr/>
            <p:nvPr/>
          </p:nvSpPr>
          <p:spPr>
            <a:xfrm rot="5400000">
              <a:off x="6354888" y="510384"/>
              <a:ext cx="793023" cy="6217701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0" tIns="0" rIns="0" bIns="0" rtlCol="0" anchor="ctr"/>
            <a:lstStyle/>
            <a:p>
              <a:pPr algn="ctr"/>
              <a:r>
                <a:rPr lang="en-US" sz="1400" dirty="0">
                  <a:solidFill>
                    <a:schemeClr val="accent4">
                      <a:lumMod val="40000"/>
                      <a:lumOff val="60000"/>
                    </a:schemeClr>
                  </a:solidFill>
                </a:rPr>
                <a:t>Teaming, Co-authoring, </a:t>
              </a:r>
              <a:r>
                <a:rPr lang="en-US" sz="1400" dirty="0">
                  <a:solidFill>
                    <a:schemeClr val="bg1"/>
                  </a:solidFill>
                </a:rPr>
                <a:t>micro-collaboration, </a:t>
              </a:r>
              <a:r>
                <a:rPr lang="en-US" sz="1400" dirty="0">
                  <a:solidFill>
                    <a:schemeClr val="accent4">
                      <a:lumMod val="40000"/>
                      <a:lumOff val="60000"/>
                    </a:schemeClr>
                  </a:solidFill>
                </a:rPr>
                <a:t>&amp; Calendaring for Staff Meeting</a:t>
              </a:r>
            </a:p>
          </p:txBody>
        </p:sp>
        <p:sp>
          <p:nvSpPr>
            <p:cNvPr id="120" name="Rectangle 119">
              <a:extLst>
                <a:ext uri="{FF2B5EF4-FFF2-40B4-BE49-F238E27FC236}">
                  <a16:creationId xmlns:a16="http://schemas.microsoft.com/office/drawing/2014/main" id="{5CF5032F-2EEF-4360-90CF-4E8D294A27B7}"/>
                </a:ext>
              </a:extLst>
            </p:cNvPr>
            <p:cNvSpPr/>
            <p:nvPr/>
          </p:nvSpPr>
          <p:spPr>
            <a:xfrm rot="5400000">
              <a:off x="6354887" y="1335273"/>
              <a:ext cx="793023" cy="6217702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1400" dirty="0">
                  <a:solidFill>
                    <a:schemeClr val="accent4">
                      <a:lumMod val="40000"/>
                      <a:lumOff val="60000"/>
                    </a:schemeClr>
                  </a:solidFill>
                </a:rPr>
                <a:t>Calendaring for Board/Event Meetings or special Meeting room booking or workflows</a:t>
              </a:r>
            </a:p>
          </p:txBody>
        </p:sp>
        <p:sp>
          <p:nvSpPr>
            <p:cNvPr id="121" name="Rectangle 120">
              <a:extLst>
                <a:ext uri="{FF2B5EF4-FFF2-40B4-BE49-F238E27FC236}">
                  <a16:creationId xmlns:a16="http://schemas.microsoft.com/office/drawing/2014/main" id="{637F3817-E46A-427E-AFC4-861477CCDA7E}"/>
                </a:ext>
              </a:extLst>
            </p:cNvPr>
            <p:cNvSpPr/>
            <p:nvPr/>
          </p:nvSpPr>
          <p:spPr>
            <a:xfrm rot="5400000">
              <a:off x="778145" y="4777362"/>
              <a:ext cx="803055" cy="1084885"/>
            </a:xfrm>
            <a:prstGeom prst="rect">
              <a:avLst/>
            </a:prstGeom>
            <a:solidFill>
              <a:srgbClr val="2E75B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1500" dirty="0"/>
                <a:t>ESS</a:t>
              </a:r>
            </a:p>
          </p:txBody>
        </p:sp>
        <p:sp>
          <p:nvSpPr>
            <p:cNvPr id="122" name="Rectangle 121">
              <a:extLst>
                <a:ext uri="{FF2B5EF4-FFF2-40B4-BE49-F238E27FC236}">
                  <a16:creationId xmlns:a16="http://schemas.microsoft.com/office/drawing/2014/main" id="{CEEF7C46-8CD1-4AFF-94E1-846536BA9994}"/>
                </a:ext>
              </a:extLst>
            </p:cNvPr>
            <p:cNvSpPr/>
            <p:nvPr/>
          </p:nvSpPr>
          <p:spPr>
            <a:xfrm rot="5400000">
              <a:off x="2494384" y="4236848"/>
              <a:ext cx="384048" cy="1745717"/>
            </a:xfrm>
            <a:prstGeom prst="rect">
              <a:avLst/>
            </a:prstGeom>
            <a:solidFill>
              <a:srgbClr val="2E75B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1400" dirty="0"/>
                <a:t>Confidential</a:t>
              </a:r>
            </a:p>
          </p:txBody>
        </p:sp>
        <p:sp>
          <p:nvSpPr>
            <p:cNvPr id="123" name="Rectangle 122">
              <a:extLst>
                <a:ext uri="{FF2B5EF4-FFF2-40B4-BE49-F238E27FC236}">
                  <a16:creationId xmlns:a16="http://schemas.microsoft.com/office/drawing/2014/main" id="{E8E5D147-FF30-46FB-A350-1F2E537E8984}"/>
                </a:ext>
              </a:extLst>
            </p:cNvPr>
            <p:cNvSpPr/>
            <p:nvPr/>
          </p:nvSpPr>
          <p:spPr>
            <a:xfrm rot="5400000">
              <a:off x="2494384" y="4656447"/>
              <a:ext cx="384048" cy="1745718"/>
            </a:xfrm>
            <a:prstGeom prst="rect">
              <a:avLst/>
            </a:prstGeom>
            <a:solidFill>
              <a:srgbClr val="2E75B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1400" dirty="0"/>
                <a:t>Others</a:t>
              </a:r>
            </a:p>
          </p:txBody>
        </p:sp>
        <p:sp>
          <p:nvSpPr>
            <p:cNvPr id="124" name="Rectangle 123">
              <a:extLst>
                <a:ext uri="{FF2B5EF4-FFF2-40B4-BE49-F238E27FC236}">
                  <a16:creationId xmlns:a16="http://schemas.microsoft.com/office/drawing/2014/main" id="{703F7DB9-9CF3-4E1D-804B-DEDB2D40C4A3}"/>
                </a:ext>
              </a:extLst>
            </p:cNvPr>
            <p:cNvSpPr/>
            <p:nvPr/>
          </p:nvSpPr>
          <p:spPr>
            <a:xfrm rot="5400000">
              <a:off x="6559376" y="2000858"/>
              <a:ext cx="384048" cy="62177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1400" dirty="0"/>
                <a:t>Containing  Confidential information (defined by the Organization)</a:t>
              </a:r>
            </a:p>
          </p:txBody>
        </p:sp>
        <p:sp>
          <p:nvSpPr>
            <p:cNvPr id="125" name="Rectangle 124">
              <a:extLst>
                <a:ext uri="{FF2B5EF4-FFF2-40B4-BE49-F238E27FC236}">
                  <a16:creationId xmlns:a16="http://schemas.microsoft.com/office/drawing/2014/main" id="{51DAF1A7-3DA8-433F-807E-40D19705C3A0}"/>
                </a:ext>
              </a:extLst>
            </p:cNvPr>
            <p:cNvSpPr/>
            <p:nvPr/>
          </p:nvSpPr>
          <p:spPr>
            <a:xfrm rot="5400000">
              <a:off x="6559374" y="2420454"/>
              <a:ext cx="384048" cy="6217703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1400" dirty="0"/>
                <a:t>Non-sensitive Information</a:t>
              </a:r>
            </a:p>
          </p:txBody>
        </p:sp>
        <p:sp>
          <p:nvSpPr>
            <p:cNvPr id="126" name="Rectangle 125">
              <a:extLst>
                <a:ext uri="{FF2B5EF4-FFF2-40B4-BE49-F238E27FC236}">
                  <a16:creationId xmlns:a16="http://schemas.microsoft.com/office/drawing/2014/main" id="{795395ED-D7FD-4E2A-88C6-F0A186E2B6E7}"/>
                </a:ext>
              </a:extLst>
            </p:cNvPr>
            <p:cNvSpPr/>
            <p:nvPr/>
          </p:nvSpPr>
          <p:spPr>
            <a:xfrm rot="5400000">
              <a:off x="343531" y="1762630"/>
              <a:ext cx="1672282" cy="1084888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1500" dirty="0"/>
                <a:t>Tasks</a:t>
              </a:r>
            </a:p>
          </p:txBody>
        </p:sp>
        <p:sp>
          <p:nvSpPr>
            <p:cNvPr id="127" name="Rectangle 126">
              <a:extLst>
                <a:ext uri="{FF2B5EF4-FFF2-40B4-BE49-F238E27FC236}">
                  <a16:creationId xmlns:a16="http://schemas.microsoft.com/office/drawing/2014/main" id="{0872F28A-F96D-4000-B58B-924F1A896C58}"/>
                </a:ext>
              </a:extLst>
            </p:cNvPr>
            <p:cNvSpPr/>
            <p:nvPr/>
          </p:nvSpPr>
          <p:spPr>
            <a:xfrm rot="5400000">
              <a:off x="2494388" y="788095"/>
              <a:ext cx="384050" cy="1745719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1400" dirty="0"/>
                <a:t>Ad hoc</a:t>
              </a:r>
            </a:p>
          </p:txBody>
        </p:sp>
        <p:sp>
          <p:nvSpPr>
            <p:cNvPr id="128" name="Rectangle 127">
              <a:extLst>
                <a:ext uri="{FF2B5EF4-FFF2-40B4-BE49-F238E27FC236}">
                  <a16:creationId xmlns:a16="http://schemas.microsoft.com/office/drawing/2014/main" id="{1129B5D8-443A-4F0E-91EC-864DCC8A67C0}"/>
                </a:ext>
              </a:extLst>
            </p:cNvPr>
            <p:cNvSpPr/>
            <p:nvPr/>
          </p:nvSpPr>
          <p:spPr>
            <a:xfrm rot="5400000">
              <a:off x="2081689" y="1663633"/>
              <a:ext cx="1209446" cy="1745718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1400" dirty="0"/>
                <a:t>Managed</a:t>
              </a:r>
            </a:p>
          </p:txBody>
        </p:sp>
        <p:sp>
          <p:nvSpPr>
            <p:cNvPr id="129" name="Rectangle 128">
              <a:extLst>
                <a:ext uri="{FF2B5EF4-FFF2-40B4-BE49-F238E27FC236}">
                  <a16:creationId xmlns:a16="http://schemas.microsoft.com/office/drawing/2014/main" id="{16A9F682-5C8D-4187-A679-EA0EF1BF1320}"/>
                </a:ext>
              </a:extLst>
            </p:cNvPr>
            <p:cNvSpPr/>
            <p:nvPr/>
          </p:nvSpPr>
          <p:spPr>
            <a:xfrm rot="5400000">
              <a:off x="6565425" y="-1441872"/>
              <a:ext cx="384048" cy="6205653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1400" dirty="0"/>
                <a:t>Internal team audio/video calls/ (</a:t>
              </a:r>
              <a:r>
                <a:rPr lang="en-US" sz="1400" dirty="0">
                  <a:solidFill>
                    <a:schemeClr val="accent4">
                      <a:lumMod val="20000"/>
                      <a:lumOff val="80000"/>
                    </a:schemeClr>
                  </a:solidFill>
                </a:rPr>
                <a:t>Conversations</a:t>
              </a:r>
              <a:r>
                <a:rPr lang="en-US" sz="1400" dirty="0"/>
                <a:t>)/Project Management Approval etc.</a:t>
              </a:r>
            </a:p>
          </p:txBody>
        </p:sp>
        <p:sp>
          <p:nvSpPr>
            <p:cNvPr id="130" name="Rectangle 129">
              <a:extLst>
                <a:ext uri="{FF2B5EF4-FFF2-40B4-BE49-F238E27FC236}">
                  <a16:creationId xmlns:a16="http://schemas.microsoft.com/office/drawing/2014/main" id="{5D98659B-BA47-49FA-B3E4-E2FA55311F3C}"/>
                </a:ext>
              </a:extLst>
            </p:cNvPr>
            <p:cNvSpPr/>
            <p:nvPr/>
          </p:nvSpPr>
          <p:spPr>
            <a:xfrm rot="5400000">
              <a:off x="6565426" y="-979037"/>
              <a:ext cx="384048" cy="6205653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1400" dirty="0">
                  <a:solidFill>
                    <a:schemeClr val="accent4">
                      <a:lumMod val="40000"/>
                      <a:lumOff val="60000"/>
                    </a:schemeClr>
                  </a:solidFill>
                </a:rPr>
                <a:t>Simple Task</a:t>
              </a:r>
              <a:r>
                <a:rPr lang="en-US" sz="1400" dirty="0"/>
                <a:t> </a:t>
              </a:r>
              <a:r>
                <a:rPr lang="en-US" sz="1400" dirty="0">
                  <a:solidFill>
                    <a:schemeClr val="accent4">
                      <a:lumMod val="40000"/>
                      <a:lumOff val="60000"/>
                    </a:schemeClr>
                  </a:solidFill>
                </a:rPr>
                <a:t>Management</a:t>
              </a:r>
              <a:r>
                <a:rPr lang="en-US" sz="1400" dirty="0"/>
                <a:t> (up to 3 Steps), e.g. </a:t>
              </a:r>
              <a:r>
                <a:rPr lang="en-US" sz="1400" dirty="0">
                  <a:solidFill>
                    <a:schemeClr val="accent4">
                      <a:lumMod val="40000"/>
                      <a:lumOff val="60000"/>
                    </a:schemeClr>
                  </a:solidFill>
                </a:rPr>
                <a:t>Review &amp; Clearance</a:t>
              </a:r>
            </a:p>
          </p:txBody>
        </p:sp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43B5F259-2787-45BF-BCA5-41C9248BD078}"/>
                </a:ext>
              </a:extLst>
            </p:cNvPr>
            <p:cNvSpPr/>
            <p:nvPr/>
          </p:nvSpPr>
          <p:spPr>
            <a:xfrm rot="5400000">
              <a:off x="6565425" y="-565503"/>
              <a:ext cx="384048" cy="6205653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1400" dirty="0">
                  <a:solidFill>
                    <a:schemeClr val="accent4">
                      <a:lumMod val="40000"/>
                      <a:lumOff val="60000"/>
                    </a:schemeClr>
                  </a:solidFill>
                </a:rPr>
                <a:t>Complex</a:t>
              </a:r>
              <a:r>
                <a:rPr lang="en-US" sz="1400" dirty="0"/>
                <a:t> (more than 3 steps) e.g. </a:t>
              </a:r>
              <a:r>
                <a:rPr lang="en-US" sz="1400" dirty="0">
                  <a:solidFill>
                    <a:schemeClr val="accent4">
                      <a:lumMod val="40000"/>
                      <a:lumOff val="60000"/>
                    </a:schemeClr>
                  </a:solidFill>
                </a:rPr>
                <a:t>Publication and Output Preparation</a:t>
              </a:r>
            </a:p>
          </p:txBody>
        </p:sp>
        <p:sp>
          <p:nvSpPr>
            <p:cNvPr id="132" name="Rectangle 131">
              <a:extLst>
                <a:ext uri="{FF2B5EF4-FFF2-40B4-BE49-F238E27FC236}">
                  <a16:creationId xmlns:a16="http://schemas.microsoft.com/office/drawing/2014/main" id="{11466CAA-E843-4083-8127-4C97DF820937}"/>
                </a:ext>
              </a:extLst>
            </p:cNvPr>
            <p:cNvSpPr/>
            <p:nvPr/>
          </p:nvSpPr>
          <p:spPr>
            <a:xfrm rot="5400000">
              <a:off x="6565425" y="-153638"/>
              <a:ext cx="384048" cy="6205653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1400" dirty="0"/>
                <a:t>Access to ERP packages (e.g. PeopleSoft, Workday, SAP)</a:t>
              </a:r>
            </a:p>
          </p:txBody>
        </p:sp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5B23DC9C-E9CE-42C8-9D1B-11DB1FA7DC67}"/>
                </a:ext>
              </a:extLst>
            </p:cNvPr>
            <p:cNvGrpSpPr/>
            <p:nvPr/>
          </p:nvGrpSpPr>
          <p:grpSpPr>
            <a:xfrm>
              <a:off x="637229" y="6082147"/>
              <a:ext cx="4264645" cy="266437"/>
              <a:chOff x="637229" y="6082147"/>
              <a:chExt cx="4264645" cy="266437"/>
            </a:xfrm>
          </p:grpSpPr>
          <p:grpSp>
            <p:nvGrpSpPr>
              <p:cNvPr id="206" name="Group 205">
                <a:extLst>
                  <a:ext uri="{FF2B5EF4-FFF2-40B4-BE49-F238E27FC236}">
                    <a16:creationId xmlns:a16="http://schemas.microsoft.com/office/drawing/2014/main" id="{91519C03-CB06-4053-BB09-C92E88097E6D}"/>
                  </a:ext>
                </a:extLst>
              </p:cNvPr>
              <p:cNvGrpSpPr/>
              <p:nvPr/>
            </p:nvGrpSpPr>
            <p:grpSpPr>
              <a:xfrm>
                <a:off x="637229" y="6082147"/>
                <a:ext cx="712655" cy="266437"/>
                <a:chOff x="637229" y="6243330"/>
                <a:chExt cx="985623" cy="368490"/>
              </a:xfrm>
            </p:grpSpPr>
            <p:sp>
              <p:nvSpPr>
                <p:cNvPr id="216" name="Rectangle 215">
                  <a:extLst>
                    <a:ext uri="{FF2B5EF4-FFF2-40B4-BE49-F238E27FC236}">
                      <a16:creationId xmlns:a16="http://schemas.microsoft.com/office/drawing/2014/main" id="{BCDC0F24-E0BD-4303-BC83-ECCD0DC2FA7B}"/>
                    </a:ext>
                  </a:extLst>
                </p:cNvPr>
                <p:cNvSpPr/>
                <p:nvPr/>
              </p:nvSpPr>
              <p:spPr>
                <a:xfrm>
                  <a:off x="637229" y="6243330"/>
                  <a:ext cx="374904" cy="368490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TextBox 216">
                  <a:extLst>
                    <a:ext uri="{FF2B5EF4-FFF2-40B4-BE49-F238E27FC236}">
                      <a16:creationId xmlns:a16="http://schemas.microsoft.com/office/drawing/2014/main" id="{FCC29386-8680-4F47-8296-8EB6D2AFDD70}"/>
                    </a:ext>
                  </a:extLst>
                </p:cNvPr>
                <p:cNvSpPr txBox="1"/>
                <p:nvPr/>
              </p:nvSpPr>
              <p:spPr>
                <a:xfrm>
                  <a:off x="942858" y="6246980"/>
                  <a:ext cx="679994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000" dirty="0">
                      <a:solidFill>
                        <a:schemeClr val="accent2">
                          <a:lumMod val="50000"/>
                        </a:schemeClr>
                      </a:solidFill>
                    </a:rPr>
                    <a:t>Summary</a:t>
                  </a:r>
                </a:p>
              </p:txBody>
            </p:sp>
          </p:grpSp>
          <p:grpSp>
            <p:nvGrpSpPr>
              <p:cNvPr id="207" name="Group 206">
                <a:extLst>
                  <a:ext uri="{FF2B5EF4-FFF2-40B4-BE49-F238E27FC236}">
                    <a16:creationId xmlns:a16="http://schemas.microsoft.com/office/drawing/2014/main" id="{527A2339-B1B6-4F30-BAAC-57903AEF3485}"/>
                  </a:ext>
                </a:extLst>
              </p:cNvPr>
              <p:cNvGrpSpPr/>
              <p:nvPr/>
            </p:nvGrpSpPr>
            <p:grpSpPr>
              <a:xfrm>
                <a:off x="1508195" y="6082147"/>
                <a:ext cx="731992" cy="266437"/>
                <a:chOff x="2067031" y="6243330"/>
                <a:chExt cx="1012366" cy="368490"/>
              </a:xfrm>
            </p:grpSpPr>
            <p:sp>
              <p:nvSpPr>
                <p:cNvPr id="214" name="Rectangle 213">
                  <a:extLst>
                    <a:ext uri="{FF2B5EF4-FFF2-40B4-BE49-F238E27FC236}">
                      <a16:creationId xmlns:a16="http://schemas.microsoft.com/office/drawing/2014/main" id="{0F3B0C4F-0129-4840-A771-11AC23800A81}"/>
                    </a:ext>
                  </a:extLst>
                </p:cNvPr>
                <p:cNvSpPr/>
                <p:nvPr/>
              </p:nvSpPr>
              <p:spPr>
                <a:xfrm>
                  <a:off x="2067031" y="6243330"/>
                  <a:ext cx="363993" cy="368490"/>
                </a:xfrm>
                <a:prstGeom prst="rect">
                  <a:avLst/>
                </a:prstGeom>
                <a:solidFill>
                  <a:schemeClr val="accent1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TextBox 214">
                  <a:extLst>
                    <a:ext uri="{FF2B5EF4-FFF2-40B4-BE49-F238E27FC236}">
                      <a16:creationId xmlns:a16="http://schemas.microsoft.com/office/drawing/2014/main" id="{5E37CB38-8DA9-4FBE-9F9A-14C277E95F54}"/>
                    </a:ext>
                  </a:extLst>
                </p:cNvPr>
                <p:cNvSpPr txBox="1"/>
                <p:nvPr/>
              </p:nvSpPr>
              <p:spPr>
                <a:xfrm>
                  <a:off x="2368946" y="6246980"/>
                  <a:ext cx="710451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000" dirty="0">
                      <a:solidFill>
                        <a:schemeClr val="accent2">
                          <a:lumMod val="50000"/>
                        </a:schemeClr>
                      </a:solidFill>
                    </a:rPr>
                    <a:t>Links Only</a:t>
                  </a:r>
                </a:p>
              </p:txBody>
            </p:sp>
          </p:grpSp>
          <p:grpSp>
            <p:nvGrpSpPr>
              <p:cNvPr id="208" name="Group 207">
                <a:extLst>
                  <a:ext uri="{FF2B5EF4-FFF2-40B4-BE49-F238E27FC236}">
                    <a16:creationId xmlns:a16="http://schemas.microsoft.com/office/drawing/2014/main" id="{984F998A-5991-406D-A48F-2BF1B85BB76E}"/>
                  </a:ext>
                </a:extLst>
              </p:cNvPr>
              <p:cNvGrpSpPr/>
              <p:nvPr/>
            </p:nvGrpSpPr>
            <p:grpSpPr>
              <a:xfrm>
                <a:off x="2370788" y="6082147"/>
                <a:ext cx="1295911" cy="266437"/>
                <a:chOff x="3460552" y="6185844"/>
                <a:chExt cx="1792283" cy="368490"/>
              </a:xfrm>
            </p:grpSpPr>
            <p:sp>
              <p:nvSpPr>
                <p:cNvPr id="212" name="Rectangle 211">
                  <a:extLst>
                    <a:ext uri="{FF2B5EF4-FFF2-40B4-BE49-F238E27FC236}">
                      <a16:creationId xmlns:a16="http://schemas.microsoft.com/office/drawing/2014/main" id="{F02B17F2-382D-40C6-A83D-23C63534CC75}"/>
                    </a:ext>
                  </a:extLst>
                </p:cNvPr>
                <p:cNvSpPr/>
                <p:nvPr/>
              </p:nvSpPr>
              <p:spPr>
                <a:xfrm>
                  <a:off x="3460552" y="6185844"/>
                  <a:ext cx="363992" cy="368490"/>
                </a:xfrm>
                <a:prstGeom prst="rect">
                  <a:avLst/>
                </a:prstGeom>
                <a:solidFill>
                  <a:srgbClr val="FFE699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TextBox 212">
                  <a:extLst>
                    <a:ext uri="{FF2B5EF4-FFF2-40B4-BE49-F238E27FC236}">
                      <a16:creationId xmlns:a16="http://schemas.microsoft.com/office/drawing/2014/main" id="{A4361B2C-AE63-444D-B5DD-54E9D858BDAD}"/>
                    </a:ext>
                  </a:extLst>
                </p:cNvPr>
                <p:cNvSpPr txBox="1"/>
                <p:nvPr/>
              </p:nvSpPr>
              <p:spPr>
                <a:xfrm>
                  <a:off x="3753699" y="6208656"/>
                  <a:ext cx="1499136" cy="3405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000" dirty="0">
                      <a:solidFill>
                        <a:schemeClr val="accent2">
                          <a:lumMod val="50000"/>
                        </a:schemeClr>
                      </a:solidFill>
                    </a:rPr>
                    <a:t>Limited to Scope</a:t>
                  </a:r>
                </a:p>
              </p:txBody>
            </p:sp>
          </p:grpSp>
          <p:grpSp>
            <p:nvGrpSpPr>
              <p:cNvPr id="209" name="Group 208">
                <a:extLst>
                  <a:ext uri="{FF2B5EF4-FFF2-40B4-BE49-F238E27FC236}">
                    <a16:creationId xmlns:a16="http://schemas.microsoft.com/office/drawing/2014/main" id="{AD73B413-5AD6-4381-8499-2A2F608EECD8}"/>
                  </a:ext>
                </a:extLst>
              </p:cNvPr>
              <p:cNvGrpSpPr/>
              <p:nvPr/>
            </p:nvGrpSpPr>
            <p:grpSpPr>
              <a:xfrm>
                <a:off x="3617184" y="6082147"/>
                <a:ext cx="1284690" cy="266437"/>
                <a:chOff x="3460552" y="6185844"/>
                <a:chExt cx="1776765" cy="368490"/>
              </a:xfrm>
            </p:grpSpPr>
            <p:sp>
              <p:nvSpPr>
                <p:cNvPr id="210" name="Rectangle 209">
                  <a:extLst>
                    <a:ext uri="{FF2B5EF4-FFF2-40B4-BE49-F238E27FC236}">
                      <a16:creationId xmlns:a16="http://schemas.microsoft.com/office/drawing/2014/main" id="{7BA0FA1C-D5B1-46F3-80CC-3000494024C6}"/>
                    </a:ext>
                  </a:extLst>
                </p:cNvPr>
                <p:cNvSpPr/>
                <p:nvPr/>
              </p:nvSpPr>
              <p:spPr>
                <a:xfrm>
                  <a:off x="3460552" y="6185844"/>
                  <a:ext cx="363992" cy="368490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TextBox 210">
                  <a:extLst>
                    <a:ext uri="{FF2B5EF4-FFF2-40B4-BE49-F238E27FC236}">
                      <a16:creationId xmlns:a16="http://schemas.microsoft.com/office/drawing/2014/main" id="{25E232BB-141D-469B-986E-BF61D3F67DB0}"/>
                    </a:ext>
                  </a:extLst>
                </p:cNvPr>
                <p:cNvSpPr txBox="1"/>
                <p:nvPr/>
              </p:nvSpPr>
              <p:spPr>
                <a:xfrm>
                  <a:off x="3753699" y="6208656"/>
                  <a:ext cx="1483618" cy="3405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000" dirty="0">
                      <a:solidFill>
                        <a:schemeClr val="accent2">
                          <a:lumMod val="50000"/>
                        </a:schemeClr>
                      </a:solidFill>
                    </a:rPr>
                    <a:t>Non-Confidential</a:t>
                  </a:r>
                </a:p>
              </p:txBody>
            </p:sp>
          </p:grpSp>
        </p:grpSp>
        <p:grpSp>
          <p:nvGrpSpPr>
            <p:cNvPr id="134" name="Group 133">
              <a:extLst>
                <a:ext uri="{FF2B5EF4-FFF2-40B4-BE49-F238E27FC236}">
                  <a16:creationId xmlns:a16="http://schemas.microsoft.com/office/drawing/2014/main" id="{0D6F24FB-C585-4FE8-B8E8-49A8C3E7E11E}"/>
                </a:ext>
              </a:extLst>
            </p:cNvPr>
            <p:cNvGrpSpPr/>
            <p:nvPr/>
          </p:nvGrpSpPr>
          <p:grpSpPr>
            <a:xfrm>
              <a:off x="11481843" y="1469654"/>
              <a:ext cx="374904" cy="368490"/>
              <a:chOff x="10154352" y="1469654"/>
              <a:chExt cx="374904" cy="368490"/>
            </a:xfrm>
          </p:grpSpPr>
          <p:sp>
            <p:nvSpPr>
              <p:cNvPr id="204" name="Rectangle 203">
                <a:extLst>
                  <a:ext uri="{FF2B5EF4-FFF2-40B4-BE49-F238E27FC236}">
                    <a16:creationId xmlns:a16="http://schemas.microsoft.com/office/drawing/2014/main" id="{49180F3A-BC2C-4B1F-B01D-075E0A5218D7}"/>
                  </a:ext>
                </a:extLst>
              </p:cNvPr>
              <p:cNvSpPr/>
              <p:nvPr/>
            </p:nvSpPr>
            <p:spPr>
              <a:xfrm>
                <a:off x="10154352" y="1469654"/>
                <a:ext cx="374904" cy="368490"/>
              </a:xfrm>
              <a:prstGeom prst="rect">
                <a:avLst/>
              </a:prstGeom>
              <a:noFill/>
              <a:ln>
                <a:solidFill>
                  <a:srgbClr val="7F6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205" name="Picture 204">
                <a:extLst>
                  <a:ext uri="{FF2B5EF4-FFF2-40B4-BE49-F238E27FC236}">
                    <a16:creationId xmlns:a16="http://schemas.microsoft.com/office/drawing/2014/main" id="{6DEA1FB9-7B87-4994-80C8-49A60EDFC21D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 cstate="email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-168"/>
              <a:stretch/>
            </p:blipFill>
            <p:spPr>
              <a:xfrm>
                <a:off x="10214931" y="1512484"/>
                <a:ext cx="253746" cy="274320"/>
              </a:xfrm>
              <a:prstGeom prst="rect">
                <a:avLst/>
              </a:prstGeom>
            </p:spPr>
          </p:pic>
        </p:grpSp>
        <p:grpSp>
          <p:nvGrpSpPr>
            <p:cNvPr id="135" name="Group 134">
              <a:extLst>
                <a:ext uri="{FF2B5EF4-FFF2-40B4-BE49-F238E27FC236}">
                  <a16:creationId xmlns:a16="http://schemas.microsoft.com/office/drawing/2014/main" id="{2747D8A4-8733-47AD-BBE9-2EF658C051F3}"/>
                </a:ext>
              </a:extLst>
            </p:cNvPr>
            <p:cNvGrpSpPr/>
            <p:nvPr/>
          </p:nvGrpSpPr>
          <p:grpSpPr>
            <a:xfrm>
              <a:off x="10154352" y="1469654"/>
              <a:ext cx="374904" cy="368490"/>
              <a:chOff x="10154352" y="1469654"/>
              <a:chExt cx="374904" cy="368490"/>
            </a:xfrm>
            <a:solidFill>
              <a:srgbClr val="BDD7EE"/>
            </a:solidFill>
          </p:grpSpPr>
          <p:sp>
            <p:nvSpPr>
              <p:cNvPr id="202" name="Rectangle 201">
                <a:extLst>
                  <a:ext uri="{FF2B5EF4-FFF2-40B4-BE49-F238E27FC236}">
                    <a16:creationId xmlns:a16="http://schemas.microsoft.com/office/drawing/2014/main" id="{655BF163-ECA8-41B6-A0C5-99F53BB19CC2}"/>
                  </a:ext>
                </a:extLst>
              </p:cNvPr>
              <p:cNvSpPr/>
              <p:nvPr/>
            </p:nvSpPr>
            <p:spPr>
              <a:xfrm>
                <a:off x="10154352" y="1469654"/>
                <a:ext cx="374904" cy="368490"/>
              </a:xfrm>
              <a:prstGeom prst="rect">
                <a:avLst/>
              </a:prstGeom>
              <a:grpFill/>
              <a:ln>
                <a:solidFill>
                  <a:srgbClr val="7F6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203" name="Picture 202">
                <a:extLst>
                  <a:ext uri="{FF2B5EF4-FFF2-40B4-BE49-F238E27FC236}">
                    <a16:creationId xmlns:a16="http://schemas.microsoft.com/office/drawing/2014/main" id="{17A7D4FE-6D46-45DC-8E7B-C01B03E2053D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 cstate="email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-168"/>
              <a:stretch/>
            </p:blipFill>
            <p:spPr>
              <a:xfrm>
                <a:off x="10214931" y="1512484"/>
                <a:ext cx="253746" cy="274320"/>
              </a:xfrm>
              <a:prstGeom prst="rect">
                <a:avLst/>
              </a:prstGeom>
              <a:grpFill/>
            </p:spPr>
          </p:pic>
        </p:grpSp>
        <p:grpSp>
          <p:nvGrpSpPr>
            <p:cNvPr id="136" name="Group 135">
              <a:extLst>
                <a:ext uri="{FF2B5EF4-FFF2-40B4-BE49-F238E27FC236}">
                  <a16:creationId xmlns:a16="http://schemas.microsoft.com/office/drawing/2014/main" id="{0BCC33C1-421E-417A-B813-C308678C81AB}"/>
                </a:ext>
              </a:extLst>
            </p:cNvPr>
            <p:cNvGrpSpPr/>
            <p:nvPr/>
          </p:nvGrpSpPr>
          <p:grpSpPr>
            <a:xfrm>
              <a:off x="10817882" y="1469654"/>
              <a:ext cx="363993" cy="368490"/>
              <a:chOff x="10823338" y="1469654"/>
              <a:chExt cx="363993" cy="368490"/>
            </a:xfrm>
          </p:grpSpPr>
          <p:sp>
            <p:nvSpPr>
              <p:cNvPr id="200" name="Rectangle 199">
                <a:extLst>
                  <a:ext uri="{FF2B5EF4-FFF2-40B4-BE49-F238E27FC236}">
                    <a16:creationId xmlns:a16="http://schemas.microsoft.com/office/drawing/2014/main" id="{537794B5-D8ED-4E28-8C57-9501D2B75B1E}"/>
                  </a:ext>
                </a:extLst>
              </p:cNvPr>
              <p:cNvSpPr/>
              <p:nvPr/>
            </p:nvSpPr>
            <p:spPr>
              <a:xfrm>
                <a:off x="10823338" y="1469654"/>
                <a:ext cx="363993" cy="368490"/>
              </a:xfrm>
              <a:prstGeom prst="rect">
                <a:avLst/>
              </a:prstGeom>
              <a:noFill/>
              <a:ln>
                <a:solidFill>
                  <a:srgbClr val="7F6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201" name="Picture 200">
                <a:extLst>
                  <a:ext uri="{FF2B5EF4-FFF2-40B4-BE49-F238E27FC236}">
                    <a16:creationId xmlns:a16="http://schemas.microsoft.com/office/drawing/2014/main" id="{A982C6A0-5464-4A8F-AB52-A9850D882A00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email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10881133" y="1523569"/>
                <a:ext cx="254727" cy="274320"/>
              </a:xfrm>
              <a:prstGeom prst="rect">
                <a:avLst/>
              </a:prstGeom>
            </p:spPr>
          </p:pic>
        </p:grpSp>
        <p:grpSp>
          <p:nvGrpSpPr>
            <p:cNvPr id="137" name="Group 136">
              <a:extLst>
                <a:ext uri="{FF2B5EF4-FFF2-40B4-BE49-F238E27FC236}">
                  <a16:creationId xmlns:a16="http://schemas.microsoft.com/office/drawing/2014/main" id="{0F948567-F178-43D6-A8A7-ABCA9101ED5B}"/>
                </a:ext>
              </a:extLst>
            </p:cNvPr>
            <p:cNvGrpSpPr/>
            <p:nvPr/>
          </p:nvGrpSpPr>
          <p:grpSpPr>
            <a:xfrm>
              <a:off x="11481843" y="1920654"/>
              <a:ext cx="374904" cy="368490"/>
              <a:chOff x="11479945" y="1469654"/>
              <a:chExt cx="374904" cy="368490"/>
            </a:xfrm>
          </p:grpSpPr>
          <p:sp>
            <p:nvSpPr>
              <p:cNvPr id="198" name="Rectangle 197">
                <a:extLst>
                  <a:ext uri="{FF2B5EF4-FFF2-40B4-BE49-F238E27FC236}">
                    <a16:creationId xmlns:a16="http://schemas.microsoft.com/office/drawing/2014/main" id="{F12401B7-4F74-4559-9454-1CE4230F5C29}"/>
                  </a:ext>
                </a:extLst>
              </p:cNvPr>
              <p:cNvSpPr/>
              <p:nvPr/>
            </p:nvSpPr>
            <p:spPr>
              <a:xfrm>
                <a:off x="11479945" y="1469654"/>
                <a:ext cx="374904" cy="368490"/>
              </a:xfrm>
              <a:prstGeom prst="rect">
                <a:avLst/>
              </a:prstGeom>
              <a:noFill/>
              <a:ln>
                <a:solidFill>
                  <a:srgbClr val="7F6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99" name="Picture 198">
                <a:extLst>
                  <a:ext uri="{FF2B5EF4-FFF2-40B4-BE49-F238E27FC236}">
                    <a16:creationId xmlns:a16="http://schemas.microsoft.com/office/drawing/2014/main" id="{3A9D3E5B-B6E9-4095-8517-79691E051A14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email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11554229" y="1512484"/>
                <a:ext cx="254727" cy="274320"/>
              </a:xfrm>
              <a:prstGeom prst="rect">
                <a:avLst/>
              </a:prstGeom>
            </p:spPr>
          </p:pic>
        </p:grpSp>
        <p:grpSp>
          <p:nvGrpSpPr>
            <p:cNvPr id="138" name="Group 137">
              <a:extLst>
                <a:ext uri="{FF2B5EF4-FFF2-40B4-BE49-F238E27FC236}">
                  <a16:creationId xmlns:a16="http://schemas.microsoft.com/office/drawing/2014/main" id="{FE7253C1-B03A-4F2A-8128-6DD2073E2234}"/>
                </a:ext>
              </a:extLst>
            </p:cNvPr>
            <p:cNvGrpSpPr/>
            <p:nvPr/>
          </p:nvGrpSpPr>
          <p:grpSpPr>
            <a:xfrm>
              <a:off x="10154352" y="2757164"/>
              <a:ext cx="374904" cy="368490"/>
              <a:chOff x="10154352" y="1469654"/>
              <a:chExt cx="374904" cy="368490"/>
            </a:xfrm>
            <a:solidFill>
              <a:srgbClr val="BDD7EE"/>
            </a:solidFill>
          </p:grpSpPr>
          <p:sp>
            <p:nvSpPr>
              <p:cNvPr id="196" name="Rectangle 195">
                <a:extLst>
                  <a:ext uri="{FF2B5EF4-FFF2-40B4-BE49-F238E27FC236}">
                    <a16:creationId xmlns:a16="http://schemas.microsoft.com/office/drawing/2014/main" id="{117D6EC0-7C70-4082-A1E3-473843B2C718}"/>
                  </a:ext>
                </a:extLst>
              </p:cNvPr>
              <p:cNvSpPr/>
              <p:nvPr/>
            </p:nvSpPr>
            <p:spPr>
              <a:xfrm>
                <a:off x="10154352" y="1469654"/>
                <a:ext cx="374904" cy="368490"/>
              </a:xfrm>
              <a:prstGeom prst="rect">
                <a:avLst/>
              </a:prstGeom>
              <a:grpFill/>
              <a:ln>
                <a:solidFill>
                  <a:srgbClr val="7F6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97" name="Picture 196">
                <a:extLst>
                  <a:ext uri="{FF2B5EF4-FFF2-40B4-BE49-F238E27FC236}">
                    <a16:creationId xmlns:a16="http://schemas.microsoft.com/office/drawing/2014/main" id="{B78B1963-D8DC-4FC8-A875-83A7665746F1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 cstate="email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-168"/>
              <a:stretch/>
            </p:blipFill>
            <p:spPr>
              <a:xfrm>
                <a:off x="10214931" y="1512484"/>
                <a:ext cx="253746" cy="274320"/>
              </a:xfrm>
              <a:prstGeom prst="rect">
                <a:avLst/>
              </a:prstGeom>
              <a:grpFill/>
            </p:spPr>
          </p:pic>
        </p:grpSp>
        <p:grpSp>
          <p:nvGrpSpPr>
            <p:cNvPr id="139" name="Group 138">
              <a:extLst>
                <a:ext uri="{FF2B5EF4-FFF2-40B4-BE49-F238E27FC236}">
                  <a16:creationId xmlns:a16="http://schemas.microsoft.com/office/drawing/2014/main" id="{E6E80C00-EF33-4CE9-B556-378072EBC1FE}"/>
                </a:ext>
              </a:extLst>
            </p:cNvPr>
            <p:cNvGrpSpPr/>
            <p:nvPr/>
          </p:nvGrpSpPr>
          <p:grpSpPr>
            <a:xfrm>
              <a:off x="10156746" y="3434987"/>
              <a:ext cx="374904" cy="368490"/>
              <a:chOff x="10154352" y="1469654"/>
              <a:chExt cx="374904" cy="368490"/>
            </a:xfrm>
            <a:solidFill>
              <a:srgbClr val="BDD7EE"/>
            </a:solidFill>
          </p:grpSpPr>
          <p:sp>
            <p:nvSpPr>
              <p:cNvPr id="194" name="Rectangle 193">
                <a:extLst>
                  <a:ext uri="{FF2B5EF4-FFF2-40B4-BE49-F238E27FC236}">
                    <a16:creationId xmlns:a16="http://schemas.microsoft.com/office/drawing/2014/main" id="{97F1EBC2-038B-411A-AB64-F059D0F3CC15}"/>
                  </a:ext>
                </a:extLst>
              </p:cNvPr>
              <p:cNvSpPr/>
              <p:nvPr/>
            </p:nvSpPr>
            <p:spPr>
              <a:xfrm>
                <a:off x="10154352" y="1469654"/>
                <a:ext cx="374904" cy="368490"/>
              </a:xfrm>
              <a:prstGeom prst="rect">
                <a:avLst/>
              </a:prstGeom>
              <a:grpFill/>
              <a:ln>
                <a:solidFill>
                  <a:srgbClr val="7F6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95" name="Picture 194">
                <a:extLst>
                  <a:ext uri="{FF2B5EF4-FFF2-40B4-BE49-F238E27FC236}">
                    <a16:creationId xmlns:a16="http://schemas.microsoft.com/office/drawing/2014/main" id="{D047EECF-8628-403A-B6ED-5CDF1EADBE9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 cstate="email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-168"/>
              <a:stretch/>
            </p:blipFill>
            <p:spPr>
              <a:xfrm>
                <a:off x="10214931" y="1512484"/>
                <a:ext cx="253746" cy="274320"/>
              </a:xfrm>
              <a:prstGeom prst="rect">
                <a:avLst/>
              </a:prstGeom>
              <a:grpFill/>
            </p:spPr>
          </p:pic>
        </p:grpSp>
        <p:grpSp>
          <p:nvGrpSpPr>
            <p:cNvPr id="140" name="Group 139">
              <a:extLst>
                <a:ext uri="{FF2B5EF4-FFF2-40B4-BE49-F238E27FC236}">
                  <a16:creationId xmlns:a16="http://schemas.microsoft.com/office/drawing/2014/main" id="{1D06D812-6BCD-443B-A4EC-DCCDA9F30418}"/>
                </a:ext>
              </a:extLst>
            </p:cNvPr>
            <p:cNvGrpSpPr/>
            <p:nvPr/>
          </p:nvGrpSpPr>
          <p:grpSpPr>
            <a:xfrm>
              <a:off x="10154352" y="1929164"/>
              <a:ext cx="374904" cy="368490"/>
              <a:chOff x="10154352" y="1469654"/>
              <a:chExt cx="374904" cy="368490"/>
            </a:xfrm>
          </p:grpSpPr>
          <p:sp>
            <p:nvSpPr>
              <p:cNvPr id="192" name="Rectangle 191">
                <a:extLst>
                  <a:ext uri="{FF2B5EF4-FFF2-40B4-BE49-F238E27FC236}">
                    <a16:creationId xmlns:a16="http://schemas.microsoft.com/office/drawing/2014/main" id="{50CB2414-59A0-4C40-83EC-DED4BAA2AC41}"/>
                  </a:ext>
                </a:extLst>
              </p:cNvPr>
              <p:cNvSpPr/>
              <p:nvPr/>
            </p:nvSpPr>
            <p:spPr>
              <a:xfrm>
                <a:off x="10154352" y="1469654"/>
                <a:ext cx="374904" cy="368490"/>
              </a:xfrm>
              <a:prstGeom prst="rect">
                <a:avLst/>
              </a:prstGeom>
              <a:noFill/>
              <a:ln>
                <a:solidFill>
                  <a:srgbClr val="7F6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93" name="Picture 192">
                <a:extLst>
                  <a:ext uri="{FF2B5EF4-FFF2-40B4-BE49-F238E27FC236}">
                    <a16:creationId xmlns:a16="http://schemas.microsoft.com/office/drawing/2014/main" id="{E98D00EA-9917-4422-A4F7-5A631C3C86E4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 cstate="email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-168"/>
              <a:stretch/>
            </p:blipFill>
            <p:spPr>
              <a:xfrm>
                <a:off x="10214931" y="1512484"/>
                <a:ext cx="253746" cy="274320"/>
              </a:xfrm>
              <a:prstGeom prst="rect">
                <a:avLst/>
              </a:prstGeom>
            </p:spPr>
          </p:pic>
        </p:grpSp>
        <p:grpSp>
          <p:nvGrpSpPr>
            <p:cNvPr id="141" name="Group 140">
              <a:extLst>
                <a:ext uri="{FF2B5EF4-FFF2-40B4-BE49-F238E27FC236}">
                  <a16:creationId xmlns:a16="http://schemas.microsoft.com/office/drawing/2014/main" id="{8FA2F9A4-0A52-4CD1-A57A-14C686E2BBBC}"/>
                </a:ext>
              </a:extLst>
            </p:cNvPr>
            <p:cNvGrpSpPr/>
            <p:nvPr/>
          </p:nvGrpSpPr>
          <p:grpSpPr>
            <a:xfrm>
              <a:off x="10154352" y="2337334"/>
              <a:ext cx="374904" cy="368490"/>
              <a:chOff x="10154352" y="1469654"/>
              <a:chExt cx="374904" cy="368490"/>
            </a:xfrm>
          </p:grpSpPr>
          <p:sp>
            <p:nvSpPr>
              <p:cNvPr id="190" name="Rectangle 189">
                <a:extLst>
                  <a:ext uri="{FF2B5EF4-FFF2-40B4-BE49-F238E27FC236}">
                    <a16:creationId xmlns:a16="http://schemas.microsoft.com/office/drawing/2014/main" id="{07414AD1-8966-4A95-BCC4-7462B5FBE323}"/>
                  </a:ext>
                </a:extLst>
              </p:cNvPr>
              <p:cNvSpPr/>
              <p:nvPr/>
            </p:nvSpPr>
            <p:spPr>
              <a:xfrm>
                <a:off x="10154352" y="1469654"/>
                <a:ext cx="374904" cy="368490"/>
              </a:xfrm>
              <a:prstGeom prst="rect">
                <a:avLst/>
              </a:prstGeom>
              <a:noFill/>
              <a:ln>
                <a:solidFill>
                  <a:srgbClr val="7F6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91" name="Picture 190">
                <a:extLst>
                  <a:ext uri="{FF2B5EF4-FFF2-40B4-BE49-F238E27FC236}">
                    <a16:creationId xmlns:a16="http://schemas.microsoft.com/office/drawing/2014/main" id="{C93C4EEE-AE16-4969-86B9-3D79AD1C545B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 cstate="email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-168"/>
              <a:stretch/>
            </p:blipFill>
            <p:spPr>
              <a:xfrm>
                <a:off x="10214931" y="1512484"/>
                <a:ext cx="253746" cy="274320"/>
              </a:xfrm>
              <a:prstGeom prst="rect">
                <a:avLst/>
              </a:prstGeom>
            </p:spPr>
          </p:pic>
        </p:grpSp>
        <p:grpSp>
          <p:nvGrpSpPr>
            <p:cNvPr id="142" name="Group 141">
              <a:extLst>
                <a:ext uri="{FF2B5EF4-FFF2-40B4-BE49-F238E27FC236}">
                  <a16:creationId xmlns:a16="http://schemas.microsoft.com/office/drawing/2014/main" id="{74CC5BB1-E417-415C-894D-1ED280899958}"/>
                </a:ext>
              </a:extLst>
            </p:cNvPr>
            <p:cNvGrpSpPr/>
            <p:nvPr/>
          </p:nvGrpSpPr>
          <p:grpSpPr>
            <a:xfrm>
              <a:off x="10160287" y="4208597"/>
              <a:ext cx="374904" cy="368490"/>
              <a:chOff x="10154352" y="1469654"/>
              <a:chExt cx="374904" cy="368490"/>
            </a:xfrm>
          </p:grpSpPr>
          <p:sp>
            <p:nvSpPr>
              <p:cNvPr id="188" name="Rectangle 187">
                <a:extLst>
                  <a:ext uri="{FF2B5EF4-FFF2-40B4-BE49-F238E27FC236}">
                    <a16:creationId xmlns:a16="http://schemas.microsoft.com/office/drawing/2014/main" id="{FF47DCC6-B42A-406F-B081-ECAF77FE8F05}"/>
                  </a:ext>
                </a:extLst>
              </p:cNvPr>
              <p:cNvSpPr/>
              <p:nvPr/>
            </p:nvSpPr>
            <p:spPr>
              <a:xfrm>
                <a:off x="10154352" y="1469654"/>
                <a:ext cx="374904" cy="368490"/>
              </a:xfrm>
              <a:prstGeom prst="rect">
                <a:avLst/>
              </a:prstGeom>
              <a:noFill/>
              <a:ln>
                <a:solidFill>
                  <a:srgbClr val="7F6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89" name="Picture 188">
                <a:extLst>
                  <a:ext uri="{FF2B5EF4-FFF2-40B4-BE49-F238E27FC236}">
                    <a16:creationId xmlns:a16="http://schemas.microsoft.com/office/drawing/2014/main" id="{D8E984EC-F42C-4CC8-A147-0688F299305B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 cstate="email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-168"/>
              <a:stretch/>
            </p:blipFill>
            <p:spPr>
              <a:xfrm>
                <a:off x="10214931" y="1512484"/>
                <a:ext cx="253746" cy="274320"/>
              </a:xfrm>
              <a:prstGeom prst="rect">
                <a:avLst/>
              </a:prstGeom>
            </p:spPr>
          </p:pic>
        </p:grpSp>
        <p:grpSp>
          <p:nvGrpSpPr>
            <p:cNvPr id="143" name="Group 142">
              <a:extLst>
                <a:ext uri="{FF2B5EF4-FFF2-40B4-BE49-F238E27FC236}">
                  <a16:creationId xmlns:a16="http://schemas.microsoft.com/office/drawing/2014/main" id="{8E201D9F-9D65-4A79-8C11-A4406B0E46BF}"/>
                </a:ext>
              </a:extLst>
            </p:cNvPr>
            <p:cNvGrpSpPr/>
            <p:nvPr/>
          </p:nvGrpSpPr>
          <p:grpSpPr>
            <a:xfrm>
              <a:off x="10154352" y="4892032"/>
              <a:ext cx="374904" cy="368490"/>
              <a:chOff x="10154352" y="1469654"/>
              <a:chExt cx="374904" cy="368490"/>
            </a:xfrm>
          </p:grpSpPr>
          <p:sp>
            <p:nvSpPr>
              <p:cNvPr id="186" name="Rectangle 185">
                <a:extLst>
                  <a:ext uri="{FF2B5EF4-FFF2-40B4-BE49-F238E27FC236}">
                    <a16:creationId xmlns:a16="http://schemas.microsoft.com/office/drawing/2014/main" id="{781B7C48-38B2-4E55-9A46-D9CA321CC05A}"/>
                  </a:ext>
                </a:extLst>
              </p:cNvPr>
              <p:cNvSpPr/>
              <p:nvPr/>
            </p:nvSpPr>
            <p:spPr>
              <a:xfrm>
                <a:off x="10154352" y="1469654"/>
                <a:ext cx="374904" cy="368490"/>
              </a:xfrm>
              <a:prstGeom prst="rect">
                <a:avLst/>
              </a:prstGeom>
              <a:noFill/>
              <a:ln>
                <a:solidFill>
                  <a:srgbClr val="7F6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87" name="Picture 186">
                <a:extLst>
                  <a:ext uri="{FF2B5EF4-FFF2-40B4-BE49-F238E27FC236}">
                    <a16:creationId xmlns:a16="http://schemas.microsoft.com/office/drawing/2014/main" id="{6B8B278B-62D1-4933-9BCC-F082FE83D8D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 cstate="email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-168"/>
              <a:stretch/>
            </p:blipFill>
            <p:spPr>
              <a:xfrm>
                <a:off x="10214931" y="1512484"/>
                <a:ext cx="253746" cy="274320"/>
              </a:xfrm>
              <a:prstGeom prst="rect">
                <a:avLst/>
              </a:prstGeom>
            </p:spPr>
          </p:pic>
        </p:grpSp>
        <p:grpSp>
          <p:nvGrpSpPr>
            <p:cNvPr id="144" name="Group 143">
              <a:extLst>
                <a:ext uri="{FF2B5EF4-FFF2-40B4-BE49-F238E27FC236}">
                  <a16:creationId xmlns:a16="http://schemas.microsoft.com/office/drawing/2014/main" id="{FB239828-41BA-43BA-8745-419305E82225}"/>
                </a:ext>
              </a:extLst>
            </p:cNvPr>
            <p:cNvGrpSpPr/>
            <p:nvPr/>
          </p:nvGrpSpPr>
          <p:grpSpPr>
            <a:xfrm>
              <a:off x="10154352" y="5317144"/>
              <a:ext cx="374904" cy="368490"/>
              <a:chOff x="10154352" y="1469654"/>
              <a:chExt cx="374904" cy="368490"/>
            </a:xfrm>
          </p:grpSpPr>
          <p:sp>
            <p:nvSpPr>
              <p:cNvPr id="184" name="Rectangle 183">
                <a:extLst>
                  <a:ext uri="{FF2B5EF4-FFF2-40B4-BE49-F238E27FC236}">
                    <a16:creationId xmlns:a16="http://schemas.microsoft.com/office/drawing/2014/main" id="{2D8A0B39-294E-4FA7-81D4-EE77FF3C470F}"/>
                  </a:ext>
                </a:extLst>
              </p:cNvPr>
              <p:cNvSpPr/>
              <p:nvPr/>
            </p:nvSpPr>
            <p:spPr>
              <a:xfrm>
                <a:off x="10154352" y="1469654"/>
                <a:ext cx="374904" cy="368490"/>
              </a:xfrm>
              <a:prstGeom prst="rect">
                <a:avLst/>
              </a:prstGeom>
              <a:noFill/>
              <a:ln>
                <a:solidFill>
                  <a:srgbClr val="7F6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85" name="Picture 184">
                <a:extLst>
                  <a:ext uri="{FF2B5EF4-FFF2-40B4-BE49-F238E27FC236}">
                    <a16:creationId xmlns:a16="http://schemas.microsoft.com/office/drawing/2014/main" id="{10C436A3-34F2-4426-B0D7-C06C85327ED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 cstate="email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-168"/>
              <a:stretch/>
            </p:blipFill>
            <p:spPr>
              <a:xfrm>
                <a:off x="10214931" y="1512484"/>
                <a:ext cx="253746" cy="274320"/>
              </a:xfrm>
              <a:prstGeom prst="rect">
                <a:avLst/>
              </a:prstGeom>
            </p:spPr>
          </p:pic>
        </p:grpSp>
        <p:grpSp>
          <p:nvGrpSpPr>
            <p:cNvPr id="145" name="Group 144">
              <a:extLst>
                <a:ext uri="{FF2B5EF4-FFF2-40B4-BE49-F238E27FC236}">
                  <a16:creationId xmlns:a16="http://schemas.microsoft.com/office/drawing/2014/main" id="{0A2C3527-8A65-4EA6-9DEB-CE82D3752653}"/>
                </a:ext>
              </a:extLst>
            </p:cNvPr>
            <p:cNvGrpSpPr/>
            <p:nvPr/>
          </p:nvGrpSpPr>
          <p:grpSpPr>
            <a:xfrm>
              <a:off x="10817882" y="1924909"/>
              <a:ext cx="374904" cy="368490"/>
              <a:chOff x="10154352" y="1469654"/>
              <a:chExt cx="374904" cy="368490"/>
            </a:xfrm>
          </p:grpSpPr>
          <p:sp>
            <p:nvSpPr>
              <p:cNvPr id="182" name="Rectangle 181">
                <a:extLst>
                  <a:ext uri="{FF2B5EF4-FFF2-40B4-BE49-F238E27FC236}">
                    <a16:creationId xmlns:a16="http://schemas.microsoft.com/office/drawing/2014/main" id="{946F1831-2C60-454A-A5C7-D3F2361611CD}"/>
                  </a:ext>
                </a:extLst>
              </p:cNvPr>
              <p:cNvSpPr/>
              <p:nvPr/>
            </p:nvSpPr>
            <p:spPr>
              <a:xfrm>
                <a:off x="10154352" y="1469654"/>
                <a:ext cx="374904" cy="368490"/>
              </a:xfrm>
              <a:prstGeom prst="rect">
                <a:avLst/>
              </a:prstGeom>
              <a:noFill/>
              <a:ln>
                <a:solidFill>
                  <a:srgbClr val="7F6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83" name="Picture 182">
                <a:extLst>
                  <a:ext uri="{FF2B5EF4-FFF2-40B4-BE49-F238E27FC236}">
                    <a16:creationId xmlns:a16="http://schemas.microsoft.com/office/drawing/2014/main" id="{F50DF139-4CF8-4DB5-BCAB-12069EAE661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 cstate="email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-168"/>
              <a:stretch/>
            </p:blipFill>
            <p:spPr>
              <a:xfrm>
                <a:off x="10214931" y="1512484"/>
                <a:ext cx="253746" cy="274320"/>
              </a:xfrm>
              <a:prstGeom prst="rect">
                <a:avLst/>
              </a:prstGeom>
            </p:spPr>
          </p:pic>
        </p:grpSp>
        <p:grpSp>
          <p:nvGrpSpPr>
            <p:cNvPr id="146" name="Group 145">
              <a:extLst>
                <a:ext uri="{FF2B5EF4-FFF2-40B4-BE49-F238E27FC236}">
                  <a16:creationId xmlns:a16="http://schemas.microsoft.com/office/drawing/2014/main" id="{9AD99493-F872-4609-A98A-BBB68BD3261B}"/>
                </a:ext>
              </a:extLst>
            </p:cNvPr>
            <p:cNvGrpSpPr/>
            <p:nvPr/>
          </p:nvGrpSpPr>
          <p:grpSpPr>
            <a:xfrm>
              <a:off x="10817882" y="4204342"/>
              <a:ext cx="374904" cy="368490"/>
              <a:chOff x="10154352" y="1469654"/>
              <a:chExt cx="374904" cy="368490"/>
            </a:xfrm>
          </p:grpSpPr>
          <p:sp>
            <p:nvSpPr>
              <p:cNvPr id="180" name="Rectangle 179">
                <a:extLst>
                  <a:ext uri="{FF2B5EF4-FFF2-40B4-BE49-F238E27FC236}">
                    <a16:creationId xmlns:a16="http://schemas.microsoft.com/office/drawing/2014/main" id="{EACB74B2-6DC9-4B53-B4DB-FD569EC39B41}"/>
                  </a:ext>
                </a:extLst>
              </p:cNvPr>
              <p:cNvSpPr/>
              <p:nvPr/>
            </p:nvSpPr>
            <p:spPr>
              <a:xfrm>
                <a:off x="10154352" y="1469654"/>
                <a:ext cx="374904" cy="368490"/>
              </a:xfrm>
              <a:prstGeom prst="rect">
                <a:avLst/>
              </a:prstGeom>
              <a:noFill/>
              <a:ln>
                <a:solidFill>
                  <a:srgbClr val="7F6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81" name="Picture 180">
                <a:extLst>
                  <a:ext uri="{FF2B5EF4-FFF2-40B4-BE49-F238E27FC236}">
                    <a16:creationId xmlns:a16="http://schemas.microsoft.com/office/drawing/2014/main" id="{54852D25-521C-40B9-A4B6-9329EF520512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 cstate="email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-168"/>
              <a:stretch/>
            </p:blipFill>
            <p:spPr>
              <a:xfrm>
                <a:off x="10214931" y="1512484"/>
                <a:ext cx="253746" cy="274320"/>
              </a:xfrm>
              <a:prstGeom prst="rect">
                <a:avLst/>
              </a:prstGeom>
            </p:spPr>
          </p:pic>
        </p:grpSp>
        <p:grpSp>
          <p:nvGrpSpPr>
            <p:cNvPr id="147" name="Group 146">
              <a:extLst>
                <a:ext uri="{FF2B5EF4-FFF2-40B4-BE49-F238E27FC236}">
                  <a16:creationId xmlns:a16="http://schemas.microsoft.com/office/drawing/2014/main" id="{BB2D13D2-41D2-4D2F-A2A1-1540871BAAC0}"/>
                </a:ext>
              </a:extLst>
            </p:cNvPr>
            <p:cNvGrpSpPr/>
            <p:nvPr/>
          </p:nvGrpSpPr>
          <p:grpSpPr>
            <a:xfrm>
              <a:off x="10817882" y="5317144"/>
              <a:ext cx="374904" cy="368490"/>
              <a:chOff x="10154352" y="1469654"/>
              <a:chExt cx="374904" cy="368490"/>
            </a:xfrm>
          </p:grpSpPr>
          <p:sp>
            <p:nvSpPr>
              <p:cNvPr id="178" name="Rectangle 177">
                <a:extLst>
                  <a:ext uri="{FF2B5EF4-FFF2-40B4-BE49-F238E27FC236}">
                    <a16:creationId xmlns:a16="http://schemas.microsoft.com/office/drawing/2014/main" id="{5505924C-C26B-4766-8912-AED47C319805}"/>
                  </a:ext>
                </a:extLst>
              </p:cNvPr>
              <p:cNvSpPr/>
              <p:nvPr/>
            </p:nvSpPr>
            <p:spPr>
              <a:xfrm>
                <a:off x="10154352" y="1469654"/>
                <a:ext cx="374904" cy="368490"/>
              </a:xfrm>
              <a:prstGeom prst="rect">
                <a:avLst/>
              </a:prstGeom>
              <a:noFill/>
              <a:ln>
                <a:solidFill>
                  <a:srgbClr val="7F6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79" name="Picture 178">
                <a:extLst>
                  <a:ext uri="{FF2B5EF4-FFF2-40B4-BE49-F238E27FC236}">
                    <a16:creationId xmlns:a16="http://schemas.microsoft.com/office/drawing/2014/main" id="{2BADA33A-F87E-4CFB-BE21-89FF622D4D20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 cstate="email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-168"/>
              <a:stretch/>
            </p:blipFill>
            <p:spPr>
              <a:xfrm>
                <a:off x="10214931" y="1512484"/>
                <a:ext cx="253746" cy="274320"/>
              </a:xfrm>
              <a:prstGeom prst="rect">
                <a:avLst/>
              </a:prstGeom>
            </p:spPr>
          </p:pic>
        </p:grpSp>
        <p:grpSp>
          <p:nvGrpSpPr>
            <p:cNvPr id="148" name="Group 147">
              <a:extLst>
                <a:ext uri="{FF2B5EF4-FFF2-40B4-BE49-F238E27FC236}">
                  <a16:creationId xmlns:a16="http://schemas.microsoft.com/office/drawing/2014/main" id="{08786CC5-74E3-40FF-AB7C-ABEA20C9561A}"/>
                </a:ext>
              </a:extLst>
            </p:cNvPr>
            <p:cNvGrpSpPr/>
            <p:nvPr/>
          </p:nvGrpSpPr>
          <p:grpSpPr>
            <a:xfrm>
              <a:off x="10817882" y="2352247"/>
              <a:ext cx="363993" cy="368490"/>
              <a:chOff x="10823338" y="1469654"/>
              <a:chExt cx="363993" cy="368490"/>
            </a:xfrm>
          </p:grpSpPr>
          <p:sp>
            <p:nvSpPr>
              <p:cNvPr id="176" name="Rectangle 175">
                <a:extLst>
                  <a:ext uri="{FF2B5EF4-FFF2-40B4-BE49-F238E27FC236}">
                    <a16:creationId xmlns:a16="http://schemas.microsoft.com/office/drawing/2014/main" id="{FC43F765-7855-4517-9EC6-DACC9C706708}"/>
                  </a:ext>
                </a:extLst>
              </p:cNvPr>
              <p:cNvSpPr/>
              <p:nvPr/>
            </p:nvSpPr>
            <p:spPr>
              <a:xfrm>
                <a:off x="10823338" y="1469654"/>
                <a:ext cx="363993" cy="368490"/>
              </a:xfrm>
              <a:prstGeom prst="rect">
                <a:avLst/>
              </a:prstGeom>
              <a:noFill/>
              <a:ln>
                <a:solidFill>
                  <a:srgbClr val="7F6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77" name="Picture 176">
                <a:extLst>
                  <a:ext uri="{FF2B5EF4-FFF2-40B4-BE49-F238E27FC236}">
                    <a16:creationId xmlns:a16="http://schemas.microsoft.com/office/drawing/2014/main" id="{2928EC53-DBCF-4A02-9175-BF0E386AC9B4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email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10881133" y="1523569"/>
                <a:ext cx="254727" cy="274320"/>
              </a:xfrm>
              <a:prstGeom prst="rect">
                <a:avLst/>
              </a:prstGeom>
            </p:spPr>
          </p:pic>
        </p:grpSp>
        <p:grpSp>
          <p:nvGrpSpPr>
            <p:cNvPr id="149" name="Group 148">
              <a:extLst>
                <a:ext uri="{FF2B5EF4-FFF2-40B4-BE49-F238E27FC236}">
                  <a16:creationId xmlns:a16="http://schemas.microsoft.com/office/drawing/2014/main" id="{7BFE1F64-8C9F-457C-BE00-376810A6418B}"/>
                </a:ext>
              </a:extLst>
            </p:cNvPr>
            <p:cNvGrpSpPr/>
            <p:nvPr/>
          </p:nvGrpSpPr>
          <p:grpSpPr>
            <a:xfrm>
              <a:off x="10817882" y="2754429"/>
              <a:ext cx="363993" cy="368490"/>
              <a:chOff x="10823338" y="1469654"/>
              <a:chExt cx="363993" cy="368490"/>
            </a:xfrm>
          </p:grpSpPr>
          <p:sp>
            <p:nvSpPr>
              <p:cNvPr id="174" name="Rectangle 173">
                <a:extLst>
                  <a:ext uri="{FF2B5EF4-FFF2-40B4-BE49-F238E27FC236}">
                    <a16:creationId xmlns:a16="http://schemas.microsoft.com/office/drawing/2014/main" id="{133EE3DF-AFC7-40E4-9367-090D8573F721}"/>
                  </a:ext>
                </a:extLst>
              </p:cNvPr>
              <p:cNvSpPr/>
              <p:nvPr/>
            </p:nvSpPr>
            <p:spPr>
              <a:xfrm>
                <a:off x="10823338" y="1469654"/>
                <a:ext cx="363993" cy="368490"/>
              </a:xfrm>
              <a:prstGeom prst="rect">
                <a:avLst/>
              </a:prstGeom>
              <a:noFill/>
              <a:ln>
                <a:solidFill>
                  <a:srgbClr val="7F6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75" name="Picture 174">
                <a:extLst>
                  <a:ext uri="{FF2B5EF4-FFF2-40B4-BE49-F238E27FC236}">
                    <a16:creationId xmlns:a16="http://schemas.microsoft.com/office/drawing/2014/main" id="{CCAC39D3-B3E6-4127-BE88-F5CF1EB914E7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email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10881133" y="1523569"/>
                <a:ext cx="254727" cy="274320"/>
              </a:xfrm>
              <a:prstGeom prst="rect">
                <a:avLst/>
              </a:prstGeom>
            </p:spPr>
          </p:pic>
        </p:grpSp>
        <p:grpSp>
          <p:nvGrpSpPr>
            <p:cNvPr id="150" name="Group 149">
              <a:extLst>
                <a:ext uri="{FF2B5EF4-FFF2-40B4-BE49-F238E27FC236}">
                  <a16:creationId xmlns:a16="http://schemas.microsoft.com/office/drawing/2014/main" id="{71F026EF-81C7-4D40-9B3C-6D9941B760F9}"/>
                </a:ext>
              </a:extLst>
            </p:cNvPr>
            <p:cNvGrpSpPr/>
            <p:nvPr/>
          </p:nvGrpSpPr>
          <p:grpSpPr>
            <a:xfrm>
              <a:off x="10817882" y="3433593"/>
              <a:ext cx="363993" cy="368490"/>
              <a:chOff x="10823338" y="1469654"/>
              <a:chExt cx="363993" cy="368490"/>
            </a:xfrm>
          </p:grpSpPr>
          <p:sp>
            <p:nvSpPr>
              <p:cNvPr id="172" name="Rectangle 171">
                <a:extLst>
                  <a:ext uri="{FF2B5EF4-FFF2-40B4-BE49-F238E27FC236}">
                    <a16:creationId xmlns:a16="http://schemas.microsoft.com/office/drawing/2014/main" id="{CD340AAE-E462-4A7F-AF0B-5E4546D128E7}"/>
                  </a:ext>
                </a:extLst>
              </p:cNvPr>
              <p:cNvSpPr/>
              <p:nvPr/>
            </p:nvSpPr>
            <p:spPr>
              <a:xfrm>
                <a:off x="10823338" y="1469654"/>
                <a:ext cx="363993" cy="368490"/>
              </a:xfrm>
              <a:prstGeom prst="rect">
                <a:avLst/>
              </a:prstGeom>
              <a:noFill/>
              <a:ln>
                <a:solidFill>
                  <a:srgbClr val="7F6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73" name="Picture 172">
                <a:extLst>
                  <a:ext uri="{FF2B5EF4-FFF2-40B4-BE49-F238E27FC236}">
                    <a16:creationId xmlns:a16="http://schemas.microsoft.com/office/drawing/2014/main" id="{B979FEE3-E942-49A0-9BC3-8CE1E348C420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email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10881133" y="1523569"/>
                <a:ext cx="254727" cy="274320"/>
              </a:xfrm>
              <a:prstGeom prst="rect">
                <a:avLst/>
              </a:prstGeom>
            </p:spPr>
          </p:pic>
        </p:grpSp>
        <p:grpSp>
          <p:nvGrpSpPr>
            <p:cNvPr id="151" name="Group 150">
              <a:extLst>
                <a:ext uri="{FF2B5EF4-FFF2-40B4-BE49-F238E27FC236}">
                  <a16:creationId xmlns:a16="http://schemas.microsoft.com/office/drawing/2014/main" id="{81867113-CC99-4C0F-BACE-F2C35C510CE5}"/>
                </a:ext>
              </a:extLst>
            </p:cNvPr>
            <p:cNvGrpSpPr/>
            <p:nvPr/>
          </p:nvGrpSpPr>
          <p:grpSpPr>
            <a:xfrm>
              <a:off x="10817882" y="4887795"/>
              <a:ext cx="363993" cy="368490"/>
              <a:chOff x="10823338" y="1469654"/>
              <a:chExt cx="363993" cy="368490"/>
            </a:xfrm>
          </p:grpSpPr>
          <p:sp>
            <p:nvSpPr>
              <p:cNvPr id="170" name="Rectangle 169">
                <a:extLst>
                  <a:ext uri="{FF2B5EF4-FFF2-40B4-BE49-F238E27FC236}">
                    <a16:creationId xmlns:a16="http://schemas.microsoft.com/office/drawing/2014/main" id="{C657ECCA-6D50-4F8B-93B5-DD886B663323}"/>
                  </a:ext>
                </a:extLst>
              </p:cNvPr>
              <p:cNvSpPr/>
              <p:nvPr/>
            </p:nvSpPr>
            <p:spPr>
              <a:xfrm>
                <a:off x="10823338" y="1469654"/>
                <a:ext cx="363993" cy="368490"/>
              </a:xfrm>
              <a:prstGeom prst="rect">
                <a:avLst/>
              </a:prstGeom>
              <a:noFill/>
              <a:ln>
                <a:solidFill>
                  <a:srgbClr val="7F6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71" name="Picture 170">
                <a:extLst>
                  <a:ext uri="{FF2B5EF4-FFF2-40B4-BE49-F238E27FC236}">
                    <a16:creationId xmlns:a16="http://schemas.microsoft.com/office/drawing/2014/main" id="{8BC2B71E-6481-4D2E-A3C5-3B2B9D068F7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email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10881133" y="1523569"/>
                <a:ext cx="254727" cy="274320"/>
              </a:xfrm>
              <a:prstGeom prst="rect">
                <a:avLst/>
              </a:prstGeom>
            </p:spPr>
          </p:pic>
        </p:grpSp>
        <p:grpSp>
          <p:nvGrpSpPr>
            <p:cNvPr id="152" name="Group 151">
              <a:extLst>
                <a:ext uri="{FF2B5EF4-FFF2-40B4-BE49-F238E27FC236}">
                  <a16:creationId xmlns:a16="http://schemas.microsoft.com/office/drawing/2014/main" id="{8D61D4BC-F91A-4590-9EAA-C98CDEA631E8}"/>
                </a:ext>
              </a:extLst>
            </p:cNvPr>
            <p:cNvGrpSpPr/>
            <p:nvPr/>
          </p:nvGrpSpPr>
          <p:grpSpPr>
            <a:xfrm>
              <a:off x="11481843" y="3430732"/>
              <a:ext cx="374904" cy="368490"/>
              <a:chOff x="10154352" y="1469654"/>
              <a:chExt cx="374904" cy="368490"/>
            </a:xfrm>
          </p:grpSpPr>
          <p:sp>
            <p:nvSpPr>
              <p:cNvPr id="168" name="Rectangle 167">
                <a:extLst>
                  <a:ext uri="{FF2B5EF4-FFF2-40B4-BE49-F238E27FC236}">
                    <a16:creationId xmlns:a16="http://schemas.microsoft.com/office/drawing/2014/main" id="{C2CFA3C1-F9F1-40BA-81B4-7554BE73B11F}"/>
                  </a:ext>
                </a:extLst>
              </p:cNvPr>
              <p:cNvSpPr/>
              <p:nvPr/>
            </p:nvSpPr>
            <p:spPr>
              <a:xfrm>
                <a:off x="10154352" y="1469654"/>
                <a:ext cx="374904" cy="368490"/>
              </a:xfrm>
              <a:prstGeom prst="rect">
                <a:avLst/>
              </a:prstGeom>
              <a:noFill/>
              <a:ln>
                <a:solidFill>
                  <a:srgbClr val="7F6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69" name="Picture 168">
                <a:extLst>
                  <a:ext uri="{FF2B5EF4-FFF2-40B4-BE49-F238E27FC236}">
                    <a16:creationId xmlns:a16="http://schemas.microsoft.com/office/drawing/2014/main" id="{7C4420B9-8367-4138-87B5-E4BEAB71A1AB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 cstate="email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-168"/>
              <a:stretch/>
            </p:blipFill>
            <p:spPr>
              <a:xfrm>
                <a:off x="10214931" y="1512484"/>
                <a:ext cx="253746" cy="274320"/>
              </a:xfrm>
              <a:prstGeom prst="rect">
                <a:avLst/>
              </a:prstGeom>
            </p:spPr>
          </p:pic>
        </p:grpSp>
        <p:grpSp>
          <p:nvGrpSpPr>
            <p:cNvPr id="153" name="Group 152">
              <a:extLst>
                <a:ext uri="{FF2B5EF4-FFF2-40B4-BE49-F238E27FC236}">
                  <a16:creationId xmlns:a16="http://schemas.microsoft.com/office/drawing/2014/main" id="{DEF9EF78-4655-49CA-8E71-06E512DC4230}"/>
                </a:ext>
              </a:extLst>
            </p:cNvPr>
            <p:cNvGrpSpPr/>
            <p:nvPr/>
          </p:nvGrpSpPr>
          <p:grpSpPr>
            <a:xfrm>
              <a:off x="11481843" y="2350817"/>
              <a:ext cx="374904" cy="368490"/>
              <a:chOff x="11479945" y="1469654"/>
              <a:chExt cx="374904" cy="368490"/>
            </a:xfrm>
          </p:grpSpPr>
          <p:sp>
            <p:nvSpPr>
              <p:cNvPr id="166" name="Rectangle 165">
                <a:extLst>
                  <a:ext uri="{FF2B5EF4-FFF2-40B4-BE49-F238E27FC236}">
                    <a16:creationId xmlns:a16="http://schemas.microsoft.com/office/drawing/2014/main" id="{38FF30B5-C8AF-4AB0-AACC-B0DAC89B1319}"/>
                  </a:ext>
                </a:extLst>
              </p:cNvPr>
              <p:cNvSpPr/>
              <p:nvPr/>
            </p:nvSpPr>
            <p:spPr>
              <a:xfrm>
                <a:off x="11479945" y="1469654"/>
                <a:ext cx="374904" cy="368490"/>
              </a:xfrm>
              <a:prstGeom prst="rect">
                <a:avLst/>
              </a:prstGeom>
              <a:noFill/>
              <a:ln>
                <a:solidFill>
                  <a:srgbClr val="7F6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67" name="Picture 166">
                <a:extLst>
                  <a:ext uri="{FF2B5EF4-FFF2-40B4-BE49-F238E27FC236}">
                    <a16:creationId xmlns:a16="http://schemas.microsoft.com/office/drawing/2014/main" id="{89020D70-CF7D-4F72-B537-06B0E8920A32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email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11554229" y="1512484"/>
                <a:ext cx="254727" cy="274320"/>
              </a:xfrm>
              <a:prstGeom prst="rect">
                <a:avLst/>
              </a:prstGeom>
            </p:spPr>
          </p:pic>
        </p:grpSp>
        <p:grpSp>
          <p:nvGrpSpPr>
            <p:cNvPr id="154" name="Group 153">
              <a:extLst>
                <a:ext uri="{FF2B5EF4-FFF2-40B4-BE49-F238E27FC236}">
                  <a16:creationId xmlns:a16="http://schemas.microsoft.com/office/drawing/2014/main" id="{A6E04CD5-6F9C-4EDA-9CE9-2C2820D452F3}"/>
                </a:ext>
              </a:extLst>
            </p:cNvPr>
            <p:cNvGrpSpPr/>
            <p:nvPr/>
          </p:nvGrpSpPr>
          <p:grpSpPr>
            <a:xfrm>
              <a:off x="11481843" y="2752909"/>
              <a:ext cx="374904" cy="368490"/>
              <a:chOff x="11479945" y="1469654"/>
              <a:chExt cx="374904" cy="368490"/>
            </a:xfrm>
          </p:grpSpPr>
          <p:sp>
            <p:nvSpPr>
              <p:cNvPr id="164" name="Rectangle 163">
                <a:extLst>
                  <a:ext uri="{FF2B5EF4-FFF2-40B4-BE49-F238E27FC236}">
                    <a16:creationId xmlns:a16="http://schemas.microsoft.com/office/drawing/2014/main" id="{E806F32B-439A-4A17-9ECA-6E78C4DF298A}"/>
                  </a:ext>
                </a:extLst>
              </p:cNvPr>
              <p:cNvSpPr/>
              <p:nvPr/>
            </p:nvSpPr>
            <p:spPr>
              <a:xfrm>
                <a:off x="11479945" y="1469654"/>
                <a:ext cx="374904" cy="368490"/>
              </a:xfrm>
              <a:prstGeom prst="rect">
                <a:avLst/>
              </a:prstGeom>
              <a:noFill/>
              <a:ln>
                <a:solidFill>
                  <a:srgbClr val="7F6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65" name="Picture 164">
                <a:extLst>
                  <a:ext uri="{FF2B5EF4-FFF2-40B4-BE49-F238E27FC236}">
                    <a16:creationId xmlns:a16="http://schemas.microsoft.com/office/drawing/2014/main" id="{6A18DF74-A06F-4EBA-AB3A-7C1E85ED2007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email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11554229" y="1512484"/>
                <a:ext cx="254727" cy="274320"/>
              </a:xfrm>
              <a:prstGeom prst="rect">
                <a:avLst/>
              </a:prstGeom>
            </p:spPr>
          </p:pic>
        </p:grpSp>
        <p:grpSp>
          <p:nvGrpSpPr>
            <p:cNvPr id="155" name="Group 154">
              <a:extLst>
                <a:ext uri="{FF2B5EF4-FFF2-40B4-BE49-F238E27FC236}">
                  <a16:creationId xmlns:a16="http://schemas.microsoft.com/office/drawing/2014/main" id="{BC9DA9DA-0C03-4C29-8512-E14F1451B6AB}"/>
                </a:ext>
              </a:extLst>
            </p:cNvPr>
            <p:cNvGrpSpPr/>
            <p:nvPr/>
          </p:nvGrpSpPr>
          <p:grpSpPr>
            <a:xfrm>
              <a:off x="11481843" y="4200087"/>
              <a:ext cx="374904" cy="368490"/>
              <a:chOff x="11479945" y="1469654"/>
              <a:chExt cx="374904" cy="368490"/>
            </a:xfrm>
          </p:grpSpPr>
          <p:sp>
            <p:nvSpPr>
              <p:cNvPr id="162" name="Rectangle 161">
                <a:extLst>
                  <a:ext uri="{FF2B5EF4-FFF2-40B4-BE49-F238E27FC236}">
                    <a16:creationId xmlns:a16="http://schemas.microsoft.com/office/drawing/2014/main" id="{589B04AC-AD12-4244-85C1-D7D64805E37A}"/>
                  </a:ext>
                </a:extLst>
              </p:cNvPr>
              <p:cNvSpPr/>
              <p:nvPr/>
            </p:nvSpPr>
            <p:spPr>
              <a:xfrm>
                <a:off x="11479945" y="1469654"/>
                <a:ext cx="374904" cy="368490"/>
              </a:xfrm>
              <a:prstGeom prst="rect">
                <a:avLst/>
              </a:prstGeom>
              <a:noFill/>
              <a:ln>
                <a:solidFill>
                  <a:srgbClr val="7F6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63" name="Picture 162">
                <a:extLst>
                  <a:ext uri="{FF2B5EF4-FFF2-40B4-BE49-F238E27FC236}">
                    <a16:creationId xmlns:a16="http://schemas.microsoft.com/office/drawing/2014/main" id="{78D588E6-407C-4E60-9703-8AF06D817F8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email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11554229" y="1512484"/>
                <a:ext cx="254727" cy="274320"/>
              </a:xfrm>
              <a:prstGeom prst="rect">
                <a:avLst/>
              </a:prstGeom>
            </p:spPr>
          </p:pic>
        </p:grpSp>
        <p:grpSp>
          <p:nvGrpSpPr>
            <p:cNvPr id="156" name="Group 155">
              <a:extLst>
                <a:ext uri="{FF2B5EF4-FFF2-40B4-BE49-F238E27FC236}">
                  <a16:creationId xmlns:a16="http://schemas.microsoft.com/office/drawing/2014/main" id="{E8C6B58F-A34F-49C0-ACAC-DDBBB58D0D79}"/>
                </a:ext>
              </a:extLst>
            </p:cNvPr>
            <p:cNvGrpSpPr/>
            <p:nvPr/>
          </p:nvGrpSpPr>
          <p:grpSpPr>
            <a:xfrm>
              <a:off x="11481843" y="4894625"/>
              <a:ext cx="374904" cy="368490"/>
              <a:chOff x="11479945" y="1469654"/>
              <a:chExt cx="374904" cy="368490"/>
            </a:xfrm>
          </p:grpSpPr>
          <p:sp>
            <p:nvSpPr>
              <p:cNvPr id="160" name="Rectangle 159">
                <a:extLst>
                  <a:ext uri="{FF2B5EF4-FFF2-40B4-BE49-F238E27FC236}">
                    <a16:creationId xmlns:a16="http://schemas.microsoft.com/office/drawing/2014/main" id="{52285126-E43E-4E10-8AEA-001EC51CA6DC}"/>
                  </a:ext>
                </a:extLst>
              </p:cNvPr>
              <p:cNvSpPr/>
              <p:nvPr/>
            </p:nvSpPr>
            <p:spPr>
              <a:xfrm>
                <a:off x="11479945" y="1469654"/>
                <a:ext cx="374904" cy="368490"/>
              </a:xfrm>
              <a:prstGeom prst="rect">
                <a:avLst/>
              </a:prstGeom>
              <a:noFill/>
              <a:ln>
                <a:solidFill>
                  <a:srgbClr val="7F6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61" name="Picture 160">
                <a:extLst>
                  <a:ext uri="{FF2B5EF4-FFF2-40B4-BE49-F238E27FC236}">
                    <a16:creationId xmlns:a16="http://schemas.microsoft.com/office/drawing/2014/main" id="{A2BDA284-3DE9-4C37-BF4B-D99644665BF2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email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11554229" y="1512484"/>
                <a:ext cx="254727" cy="274320"/>
              </a:xfrm>
              <a:prstGeom prst="rect">
                <a:avLst/>
              </a:prstGeom>
            </p:spPr>
          </p:pic>
        </p:grpSp>
        <p:grpSp>
          <p:nvGrpSpPr>
            <p:cNvPr id="157" name="Group 156">
              <a:extLst>
                <a:ext uri="{FF2B5EF4-FFF2-40B4-BE49-F238E27FC236}">
                  <a16:creationId xmlns:a16="http://schemas.microsoft.com/office/drawing/2014/main" id="{8322D809-264E-4BA8-B357-9B4D844B94ED}"/>
                </a:ext>
              </a:extLst>
            </p:cNvPr>
            <p:cNvGrpSpPr/>
            <p:nvPr/>
          </p:nvGrpSpPr>
          <p:grpSpPr>
            <a:xfrm>
              <a:off x="11481843" y="5316152"/>
              <a:ext cx="374904" cy="368490"/>
              <a:chOff x="11479945" y="1469654"/>
              <a:chExt cx="374904" cy="368490"/>
            </a:xfrm>
          </p:grpSpPr>
          <p:sp>
            <p:nvSpPr>
              <p:cNvPr id="158" name="Rectangle 157">
                <a:extLst>
                  <a:ext uri="{FF2B5EF4-FFF2-40B4-BE49-F238E27FC236}">
                    <a16:creationId xmlns:a16="http://schemas.microsoft.com/office/drawing/2014/main" id="{C0BDE261-DDC5-4527-98EA-216B70A50F5E}"/>
                  </a:ext>
                </a:extLst>
              </p:cNvPr>
              <p:cNvSpPr/>
              <p:nvPr/>
            </p:nvSpPr>
            <p:spPr>
              <a:xfrm>
                <a:off x="11479945" y="1469654"/>
                <a:ext cx="374904" cy="368490"/>
              </a:xfrm>
              <a:prstGeom prst="rect">
                <a:avLst/>
              </a:prstGeom>
              <a:noFill/>
              <a:ln>
                <a:solidFill>
                  <a:srgbClr val="7F6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59" name="Picture 158">
                <a:extLst>
                  <a:ext uri="{FF2B5EF4-FFF2-40B4-BE49-F238E27FC236}">
                    <a16:creationId xmlns:a16="http://schemas.microsoft.com/office/drawing/2014/main" id="{13364A80-31B7-4C79-9517-240A8E14548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email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11554229" y="1512484"/>
                <a:ext cx="254727" cy="274320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1236976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B3888A9-81A3-4B43-BB4E-ABC68F1A5593}"/>
              </a:ext>
            </a:extLst>
          </p:cNvPr>
          <p:cNvSpPr txBox="1"/>
          <p:nvPr/>
        </p:nvSpPr>
        <p:spPr>
          <a:xfrm>
            <a:off x="5312228" y="5455381"/>
            <a:ext cx="667657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N" sz="5600" b="1" dirty="0">
                <a:solidFill>
                  <a:srgbClr val="042A3D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819309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C4EC4AE34C1084AB6022528425EBD31" ma:contentTypeVersion="2" ma:contentTypeDescription="Create a new document." ma:contentTypeScope="" ma:versionID="6f619df39eba187be6fb1150cfeedf30">
  <xsd:schema xmlns:xsd="http://www.w3.org/2001/XMLSchema" xmlns:xs="http://www.w3.org/2001/XMLSchema" xmlns:p="http://schemas.microsoft.com/office/2006/metadata/properties" xmlns:ns2="85f933e1-d4d6-406d-b76a-f1a90aafc919" targetNamespace="http://schemas.microsoft.com/office/2006/metadata/properties" ma:root="true" ma:fieldsID="b3ed94adf33c805daf59b9c4bc5c063f" ns2:_="">
    <xsd:import namespace="85f933e1-d4d6-406d-b76a-f1a90aafc91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f933e1-d4d6-406d-b76a-f1a90aafc91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9B1354E-83A9-4E91-A364-5D7D84964C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5f933e1-d4d6-406d-b76a-f1a90aafc91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7F44D74-EC01-4E72-89D0-41FD18CDA4C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74545B8-9FC2-4B52-9A29-E0061960F5F5}">
  <ds:schemaRefs>
    <ds:schemaRef ds:uri="http://purl.org/dc/terms/"/>
    <ds:schemaRef ds:uri="http://purl.org/dc/dcmitype/"/>
    <ds:schemaRef ds:uri="http://schemas.microsoft.com/office/2006/documentManagement/types"/>
    <ds:schemaRef ds:uri="85f933e1-d4d6-406d-b76a-f1a90aafc919"/>
    <ds:schemaRef ds:uri="http://schemas.microsoft.com/office/infopath/2007/PartnerControls"/>
    <ds:schemaRef ds:uri="http://www.w3.org/XML/1998/namespace"/>
    <ds:schemaRef ds:uri="http://purl.org/dc/elements/1.1/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2637</TotalTime>
  <Words>294</Words>
  <Application>Microsoft Office PowerPoint</Application>
  <PresentationFormat>Widescreen</PresentationFormat>
  <Paragraphs>63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Debraj Das</dc:creator>
  <cp:lastModifiedBy>Debraj Das</cp:lastModifiedBy>
  <cp:revision>378</cp:revision>
  <dcterms:created xsi:type="dcterms:W3CDTF">2017-12-05T04:23:48Z</dcterms:created>
  <dcterms:modified xsi:type="dcterms:W3CDTF">2020-01-13T03:38:04Z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0x010100CC4EC4AE34C1084AB6022528425EBD31</vt:lpwstr>
  </property>
  <property fmtid="{D5CDD505-2E9C-101B-9397-08002B2CF9AE}" pid="3" name="TitusGUID">
    <vt:lpwstr>273c3369-deef-4ebc-8c75-ea477d7a0061</vt:lpwstr>
  </property>
  <property fmtid="{D5CDD505-2E9C-101B-9397-08002B2CF9AE}" pid="4" name="HCLClassification">
    <vt:lpwstr>HCL_Cla5s_1nt3rnal</vt:lpwstr>
  </property>
  <property fmtid="{D5CDD505-2E9C-101B-9397-08002B2CF9AE}" pid="5" name="HCL_Cla5s_D6">
    <vt:lpwstr>False</vt:lpwstr>
  </property>
</Properties>
</file>